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12"/>
  </p:notesMasterIdLst>
  <p:sldIdLst>
    <p:sldId id="256" r:id="rId2"/>
    <p:sldId id="257" r:id="rId3"/>
    <p:sldId id="264" r:id="rId4"/>
    <p:sldId id="266" r:id="rId5"/>
    <p:sldId id="265" r:id="rId6"/>
    <p:sldId id="263" r:id="rId7"/>
    <p:sldId id="258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7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g"/><Relationship Id="rId7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image" Target="../media/image4.jpg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8D9E8-B6F3-45E8-8385-1ADCB824E26D}" type="doc">
      <dgm:prSet loTypeId="urn:microsoft.com/office/officeart/2008/layout/HexagonCluster" loCatId="pictur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6E656F-0325-4D6B-9B99-C0DB4958C1C0}">
      <dgm:prSet phldrT="[Text]"/>
      <dgm:spPr/>
      <dgm:t>
        <a:bodyPr/>
        <a:lstStyle/>
        <a:p>
          <a:r>
            <a:rPr lang="en-US" b="0" i="0" dirty="0"/>
            <a:t>Inclusion</a:t>
          </a:r>
          <a:endParaRPr lang="en-US" dirty="0"/>
        </a:p>
      </dgm:t>
    </dgm:pt>
    <dgm:pt modelId="{77235B19-0BD1-49AF-A5EA-B6FDF4EE5AB5}" type="parTrans" cxnId="{B419B826-666C-4E27-B7B1-CE2875BCDECC}">
      <dgm:prSet/>
      <dgm:spPr/>
      <dgm:t>
        <a:bodyPr/>
        <a:lstStyle/>
        <a:p>
          <a:endParaRPr lang="en-US"/>
        </a:p>
      </dgm:t>
    </dgm:pt>
    <dgm:pt modelId="{983E0E3E-FFB6-44BC-9AC2-EF67A4FE881C}" type="sibTrans" cxnId="{B419B826-666C-4E27-B7B1-CE2875BCDECC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0ED8394-5CA4-4E8C-A444-C70822EB93EB}">
      <dgm:prSet phldrT="[Text]"/>
      <dgm:spPr/>
      <dgm:t>
        <a:bodyPr/>
        <a:lstStyle/>
        <a:p>
          <a:r>
            <a:rPr lang="en-US" dirty="0"/>
            <a:t>Representation</a:t>
          </a:r>
        </a:p>
      </dgm:t>
    </dgm:pt>
    <dgm:pt modelId="{88E83282-05A2-4742-9C5F-AAB505DABA9E}" type="parTrans" cxnId="{CDCCF2CB-8DF2-4659-9B6E-35D702DD0EE5}">
      <dgm:prSet/>
      <dgm:spPr/>
      <dgm:t>
        <a:bodyPr/>
        <a:lstStyle/>
        <a:p>
          <a:endParaRPr lang="en-US"/>
        </a:p>
      </dgm:t>
    </dgm:pt>
    <dgm:pt modelId="{710B6DBE-08F3-431F-B7E2-A52779FA7FBB}" type="sibTrans" cxnId="{CDCCF2CB-8DF2-4659-9B6E-35D702DD0EE5}">
      <dgm:prSet/>
      <dgm:spPr>
        <a:blipFill>
          <a:blip xmlns:r="http://schemas.openxmlformats.org/officeDocument/2006/relationships" r:embed="rId2"/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E0BB478D-5080-4776-B9FD-09EC2AA102D6}">
      <dgm:prSet phldrT="[Text]"/>
      <dgm:spPr/>
      <dgm:t>
        <a:bodyPr/>
        <a:lstStyle/>
        <a:p>
          <a:r>
            <a:rPr lang="en-US" b="0" i="0" dirty="0"/>
            <a:t>Diversity</a:t>
          </a:r>
          <a:endParaRPr lang="en-US" dirty="0"/>
        </a:p>
      </dgm:t>
    </dgm:pt>
    <dgm:pt modelId="{6775668F-84D8-425F-96F9-739C612FA9B9}" type="parTrans" cxnId="{0A612314-5413-45FA-AE5A-BE54390B5C3E}">
      <dgm:prSet/>
      <dgm:spPr/>
      <dgm:t>
        <a:bodyPr/>
        <a:lstStyle/>
        <a:p>
          <a:endParaRPr lang="en-US"/>
        </a:p>
      </dgm:t>
    </dgm:pt>
    <dgm:pt modelId="{9006D1BE-60A6-4171-AD3C-584DF6D67409}" type="sibTrans" cxnId="{0A612314-5413-45FA-AE5A-BE54390B5C3E}">
      <dgm:prSet/>
      <dgm:spPr>
        <a:blipFill>
          <a:blip xmlns:r="http://schemas.openxmlformats.org/officeDocument/2006/relationships" r:embed="rId3"/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61EC1E5A-EA29-41B6-A512-81D0EF205CE2}">
      <dgm:prSet phldrT="[Text]"/>
      <dgm:spPr/>
      <dgm:t>
        <a:bodyPr/>
        <a:lstStyle/>
        <a:p>
          <a:r>
            <a:rPr lang="en-US" b="0" i="0" dirty="0"/>
            <a:t>Collaboration</a:t>
          </a:r>
          <a:endParaRPr lang="en-US" dirty="0"/>
        </a:p>
      </dgm:t>
    </dgm:pt>
    <dgm:pt modelId="{7AA57751-5B10-41A3-B00E-679860D74F46}" type="parTrans" cxnId="{0458C252-B4DB-47BD-900F-8E1EA80532FC}">
      <dgm:prSet/>
      <dgm:spPr/>
      <dgm:t>
        <a:bodyPr/>
        <a:lstStyle/>
        <a:p>
          <a:endParaRPr lang="en-US"/>
        </a:p>
      </dgm:t>
    </dgm:pt>
    <dgm:pt modelId="{29AFAC32-8561-4EF7-BCEF-31AF9B0B84DE}" type="sibTrans" cxnId="{0458C252-B4DB-47BD-900F-8E1EA80532FC}">
      <dgm:prSet/>
      <dgm:spPr>
        <a:blipFill>
          <a:blip xmlns:r="http://schemas.openxmlformats.org/officeDocument/2006/relationships" r:embed="rId4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7AD8C1E2-0EBC-4005-914C-AF5FC4576001}">
      <dgm:prSet phldrT="[Text]"/>
      <dgm:spPr/>
      <dgm:t>
        <a:bodyPr/>
        <a:lstStyle/>
        <a:p>
          <a:r>
            <a:rPr lang="en-US" dirty="0"/>
            <a:t>Creativity</a:t>
          </a:r>
        </a:p>
      </dgm:t>
    </dgm:pt>
    <dgm:pt modelId="{590FC680-9C1F-47CA-BE66-138C41C7C597}" type="parTrans" cxnId="{4008C47C-6085-4EFF-9730-E415F8DD68D2}">
      <dgm:prSet/>
      <dgm:spPr/>
      <dgm:t>
        <a:bodyPr/>
        <a:lstStyle/>
        <a:p>
          <a:endParaRPr lang="en-US"/>
        </a:p>
      </dgm:t>
    </dgm:pt>
    <dgm:pt modelId="{BA2D2241-3689-4340-BB17-1C106FA55C96}" type="sibTrans" cxnId="{4008C47C-6085-4EFF-9730-E415F8DD68D2}">
      <dgm:prSet/>
      <dgm:spPr>
        <a:blipFill dpi="0" rotWithShape="1">
          <a:blip xmlns:r="http://schemas.openxmlformats.org/officeDocument/2006/relationships" r:embed="rId5"/>
          <a:srcRect/>
          <a:stretch>
            <a:fillRect t="-22020" b="-22020"/>
          </a:stretch>
        </a:blipFill>
      </dgm:spPr>
      <dgm:t>
        <a:bodyPr/>
        <a:lstStyle/>
        <a:p>
          <a:endParaRPr lang="en-US"/>
        </a:p>
      </dgm:t>
    </dgm:pt>
    <dgm:pt modelId="{D85F920B-EE12-4EFE-A948-9AD2ABC9C95F}">
      <dgm:prSet phldrT="[Text]"/>
      <dgm:spPr/>
      <dgm:t>
        <a:bodyPr/>
        <a:lstStyle/>
        <a:p>
          <a:r>
            <a:rPr lang="en-US" dirty="0"/>
            <a:t>Innovation</a:t>
          </a:r>
        </a:p>
      </dgm:t>
    </dgm:pt>
    <dgm:pt modelId="{D3C43E66-E4F6-4F1F-94CA-7EAEFBEE8416}" type="parTrans" cxnId="{77961A16-3A82-4EEE-9DDE-7F14886297F9}">
      <dgm:prSet/>
      <dgm:spPr/>
      <dgm:t>
        <a:bodyPr/>
        <a:lstStyle/>
        <a:p>
          <a:endParaRPr lang="en-US"/>
        </a:p>
      </dgm:t>
    </dgm:pt>
    <dgm:pt modelId="{8059A0C6-3A94-4656-9A25-4056D58B3205}" type="sibTrans" cxnId="{77961A16-3A82-4EEE-9DDE-7F14886297F9}">
      <dgm:prSet/>
      <dgm:spPr>
        <a:blipFill dpi="0" rotWithShape="1">
          <a:blip xmlns:r="http://schemas.openxmlformats.org/officeDocument/2006/relationships" r:embed="rId6"/>
          <a:srcRect/>
          <a:stretch>
            <a:fillRect l="2230" t="-12199" r="2230" b="-12199"/>
          </a:stretch>
        </a:blipFill>
      </dgm:spPr>
      <dgm:t>
        <a:bodyPr/>
        <a:lstStyle/>
        <a:p>
          <a:endParaRPr lang="en-US"/>
        </a:p>
      </dgm:t>
    </dgm:pt>
    <dgm:pt modelId="{0F2FF148-BF48-48E7-B156-88A5F27F3084}">
      <dgm:prSet phldrT="[Text]"/>
      <dgm:spPr/>
      <dgm:t>
        <a:bodyPr/>
        <a:lstStyle/>
        <a:p>
          <a:r>
            <a:rPr lang="en-US" dirty="0"/>
            <a:t>Empowerment</a:t>
          </a:r>
        </a:p>
      </dgm:t>
    </dgm:pt>
    <dgm:pt modelId="{669F8633-79D4-46E0-AE89-4808ACCC3EE3}" type="parTrans" cxnId="{16361B9F-384E-41CE-AB42-874AE5BEAAC4}">
      <dgm:prSet/>
      <dgm:spPr/>
      <dgm:t>
        <a:bodyPr/>
        <a:lstStyle/>
        <a:p>
          <a:endParaRPr lang="en-US"/>
        </a:p>
      </dgm:t>
    </dgm:pt>
    <dgm:pt modelId="{C02A5C8C-643E-46FA-9E16-92D36EBFA73C}" type="sibTrans" cxnId="{16361B9F-384E-41CE-AB42-874AE5BEAAC4}">
      <dgm:prSet/>
      <dgm:spPr>
        <a:blipFill>
          <a:blip xmlns:r="http://schemas.openxmlformats.org/officeDocument/2006/relationships" r:embed="rId7"/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11D28C03-244E-4565-BDF9-CBA3F7CEF338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2DDBD555-7648-49B9-BBD5-FE2857351FE1}" type="parTrans" cxnId="{1466FC69-6F03-43BB-B4DC-8546D3E07643}">
      <dgm:prSet/>
      <dgm:spPr/>
      <dgm:t>
        <a:bodyPr/>
        <a:lstStyle/>
        <a:p>
          <a:endParaRPr lang="en-US"/>
        </a:p>
      </dgm:t>
    </dgm:pt>
    <dgm:pt modelId="{E32598EC-F935-4CBD-9685-D3B438A8F4FE}" type="sibTrans" cxnId="{1466FC69-6F03-43BB-B4DC-8546D3E07643}">
      <dgm:prSet/>
      <dgm:spPr>
        <a:blipFill>
          <a:blip xmlns:r="http://schemas.openxmlformats.org/officeDocument/2006/relationships" r:embed="rId8"/>
          <a:srcRect/>
          <a:stretch>
            <a:fillRect t="-23000" b="-23000"/>
          </a:stretch>
        </a:blipFill>
      </dgm:spPr>
      <dgm:t>
        <a:bodyPr/>
        <a:lstStyle/>
        <a:p>
          <a:endParaRPr lang="en-US"/>
        </a:p>
      </dgm:t>
    </dgm:pt>
    <dgm:pt modelId="{F97CBD66-3409-461C-95A7-0464AB166E27}" type="pres">
      <dgm:prSet presAssocID="{20F8D9E8-B6F3-45E8-8385-1ADCB824E26D}" presName="Name0" presStyleCnt="0">
        <dgm:presLayoutVars>
          <dgm:chMax val="21"/>
          <dgm:chPref val="21"/>
        </dgm:presLayoutVars>
      </dgm:prSet>
      <dgm:spPr/>
    </dgm:pt>
    <dgm:pt modelId="{6388E2F1-83AD-4486-A19E-201BA17431B7}" type="pres">
      <dgm:prSet presAssocID="{E76E656F-0325-4D6B-9B99-C0DB4958C1C0}" presName="text1" presStyleCnt="0"/>
      <dgm:spPr/>
    </dgm:pt>
    <dgm:pt modelId="{B92502B6-B37C-4EF3-A072-D48DBC9D1973}" type="pres">
      <dgm:prSet presAssocID="{E76E656F-0325-4D6B-9B99-C0DB4958C1C0}" presName="textRepeatNode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7AB6B1CA-3F1B-4236-A596-ED926B6FF356}" type="pres">
      <dgm:prSet presAssocID="{E76E656F-0325-4D6B-9B99-C0DB4958C1C0}" presName="textaccent1" presStyleCnt="0"/>
      <dgm:spPr/>
    </dgm:pt>
    <dgm:pt modelId="{0AD9A09F-3605-4AEF-8054-98E8D00F8487}" type="pres">
      <dgm:prSet presAssocID="{E76E656F-0325-4D6B-9B99-C0DB4958C1C0}" presName="accentRepeatNode" presStyleLbl="solidAlignAcc1" presStyleIdx="0" presStyleCnt="16"/>
      <dgm:spPr/>
    </dgm:pt>
    <dgm:pt modelId="{6BF071EB-24EC-4DBF-B769-EEF1F658EE5A}" type="pres">
      <dgm:prSet presAssocID="{983E0E3E-FFB6-44BC-9AC2-EF67A4FE881C}" presName="image1" presStyleCnt="0"/>
      <dgm:spPr/>
    </dgm:pt>
    <dgm:pt modelId="{76FFC4A1-319A-43A7-8E90-252F8DBC88E1}" type="pres">
      <dgm:prSet presAssocID="{983E0E3E-FFB6-44BC-9AC2-EF67A4FE881C}" presName="imageRepeatNode" presStyleLbl="alignAcc1" presStyleIdx="0" presStyleCnt="8"/>
      <dgm:spPr/>
    </dgm:pt>
    <dgm:pt modelId="{376B8028-224E-4089-B48B-A4FC450F3F07}" type="pres">
      <dgm:prSet presAssocID="{983E0E3E-FFB6-44BC-9AC2-EF67A4FE881C}" presName="imageaccent1" presStyleCnt="0"/>
      <dgm:spPr/>
    </dgm:pt>
    <dgm:pt modelId="{D65364A4-BD9E-4B05-B3CF-1586A72A1FF7}" type="pres">
      <dgm:prSet presAssocID="{983E0E3E-FFB6-44BC-9AC2-EF67A4FE881C}" presName="accentRepeatNode" presStyleLbl="solidAlignAcc1" presStyleIdx="1" presStyleCnt="16"/>
      <dgm:spPr/>
    </dgm:pt>
    <dgm:pt modelId="{0289E72F-D080-4AEA-A187-7D089E93115F}" type="pres">
      <dgm:prSet presAssocID="{E0BB478D-5080-4776-B9FD-09EC2AA102D6}" presName="text2" presStyleCnt="0"/>
      <dgm:spPr/>
    </dgm:pt>
    <dgm:pt modelId="{09F81FDA-6324-48AC-B0ED-F287BBE2A8A4}" type="pres">
      <dgm:prSet presAssocID="{E0BB478D-5080-4776-B9FD-09EC2AA102D6}" presName="textRepeatNode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3C009F4A-E0D0-4C51-8B80-9F7A4C33615E}" type="pres">
      <dgm:prSet presAssocID="{E0BB478D-5080-4776-B9FD-09EC2AA102D6}" presName="textaccent2" presStyleCnt="0"/>
      <dgm:spPr/>
    </dgm:pt>
    <dgm:pt modelId="{F4BC3377-9AD5-4B11-A6CE-71C246C0EA67}" type="pres">
      <dgm:prSet presAssocID="{E0BB478D-5080-4776-B9FD-09EC2AA102D6}" presName="accentRepeatNode" presStyleLbl="solidAlignAcc1" presStyleIdx="2" presStyleCnt="16"/>
      <dgm:spPr/>
    </dgm:pt>
    <dgm:pt modelId="{F6CF82F4-0776-4570-BF4C-60ABEBC4F7F5}" type="pres">
      <dgm:prSet presAssocID="{9006D1BE-60A6-4171-AD3C-584DF6D67409}" presName="image2" presStyleCnt="0"/>
      <dgm:spPr/>
    </dgm:pt>
    <dgm:pt modelId="{87E090B8-8748-49D7-9644-67C4820C3CD7}" type="pres">
      <dgm:prSet presAssocID="{9006D1BE-60A6-4171-AD3C-584DF6D67409}" presName="imageRepeatNode" presStyleLbl="alignAcc1" presStyleIdx="1" presStyleCnt="8"/>
      <dgm:spPr/>
    </dgm:pt>
    <dgm:pt modelId="{8F536E7D-16E0-4C34-BD49-AD57F39596BF}" type="pres">
      <dgm:prSet presAssocID="{9006D1BE-60A6-4171-AD3C-584DF6D67409}" presName="imageaccent2" presStyleCnt="0"/>
      <dgm:spPr/>
    </dgm:pt>
    <dgm:pt modelId="{4B40FBC4-639B-4E3F-8C41-F947D117ADB0}" type="pres">
      <dgm:prSet presAssocID="{9006D1BE-60A6-4171-AD3C-584DF6D67409}" presName="accentRepeatNode" presStyleLbl="solidAlignAcc1" presStyleIdx="3" presStyleCnt="16"/>
      <dgm:spPr/>
    </dgm:pt>
    <dgm:pt modelId="{3A547CBE-2B79-4FBE-94BD-E6C522B809E8}" type="pres">
      <dgm:prSet presAssocID="{61EC1E5A-EA29-41B6-A512-81D0EF205CE2}" presName="text3" presStyleCnt="0"/>
      <dgm:spPr/>
    </dgm:pt>
    <dgm:pt modelId="{56C01B19-9895-49D6-9AD3-AA20AB0A636D}" type="pres">
      <dgm:prSet presAssocID="{61EC1E5A-EA29-41B6-A512-81D0EF205CE2}" presName="textRepeatNode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5B3C2969-456A-40BF-962F-010DCB34D42F}" type="pres">
      <dgm:prSet presAssocID="{61EC1E5A-EA29-41B6-A512-81D0EF205CE2}" presName="textaccent3" presStyleCnt="0"/>
      <dgm:spPr/>
    </dgm:pt>
    <dgm:pt modelId="{B651C3F1-0B88-4B84-936C-EA2F298EC04A}" type="pres">
      <dgm:prSet presAssocID="{61EC1E5A-EA29-41B6-A512-81D0EF205CE2}" presName="accentRepeatNode" presStyleLbl="solidAlignAcc1" presStyleIdx="4" presStyleCnt="16"/>
      <dgm:spPr/>
    </dgm:pt>
    <dgm:pt modelId="{6352322F-858A-43EB-BBA9-B0A3BF84FAA2}" type="pres">
      <dgm:prSet presAssocID="{29AFAC32-8561-4EF7-BCEF-31AF9B0B84DE}" presName="image3" presStyleCnt="0"/>
      <dgm:spPr/>
    </dgm:pt>
    <dgm:pt modelId="{D21B462B-1D91-4887-882C-D4C4BBDB0EEB}" type="pres">
      <dgm:prSet presAssocID="{29AFAC32-8561-4EF7-BCEF-31AF9B0B84DE}" presName="imageRepeatNode" presStyleLbl="alignAcc1" presStyleIdx="2" presStyleCnt="8"/>
      <dgm:spPr/>
    </dgm:pt>
    <dgm:pt modelId="{03FD8FD7-012E-44C9-B45E-16FC664713E6}" type="pres">
      <dgm:prSet presAssocID="{29AFAC32-8561-4EF7-BCEF-31AF9B0B84DE}" presName="imageaccent3" presStyleCnt="0"/>
      <dgm:spPr/>
    </dgm:pt>
    <dgm:pt modelId="{E27DDE5B-C662-442C-8D54-27B548C53E2B}" type="pres">
      <dgm:prSet presAssocID="{29AFAC32-8561-4EF7-BCEF-31AF9B0B84DE}" presName="accentRepeatNode" presStyleLbl="solidAlignAcc1" presStyleIdx="5" presStyleCnt="16"/>
      <dgm:spPr/>
    </dgm:pt>
    <dgm:pt modelId="{A968F83C-9580-453A-A005-B4A527702187}" type="pres">
      <dgm:prSet presAssocID="{7AD8C1E2-0EBC-4005-914C-AF5FC4576001}" presName="text4" presStyleCnt="0"/>
      <dgm:spPr/>
    </dgm:pt>
    <dgm:pt modelId="{20895959-13BF-4DE8-AD97-11A52E9DB8E9}" type="pres">
      <dgm:prSet presAssocID="{7AD8C1E2-0EBC-4005-914C-AF5FC4576001}" presName="textRepeatNode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6C51F8D4-7473-407C-89A8-01B494D688B4}" type="pres">
      <dgm:prSet presAssocID="{7AD8C1E2-0EBC-4005-914C-AF5FC4576001}" presName="textaccent4" presStyleCnt="0"/>
      <dgm:spPr/>
    </dgm:pt>
    <dgm:pt modelId="{D22FB676-D03D-45B2-B13A-095A49EAF8EA}" type="pres">
      <dgm:prSet presAssocID="{7AD8C1E2-0EBC-4005-914C-AF5FC4576001}" presName="accentRepeatNode" presStyleLbl="solidAlignAcc1" presStyleIdx="6" presStyleCnt="16"/>
      <dgm:spPr/>
    </dgm:pt>
    <dgm:pt modelId="{7A9DCB7E-2D79-4DF9-A4A7-1DDD0262DBA1}" type="pres">
      <dgm:prSet presAssocID="{BA2D2241-3689-4340-BB17-1C106FA55C96}" presName="image4" presStyleCnt="0"/>
      <dgm:spPr/>
    </dgm:pt>
    <dgm:pt modelId="{BE037CAC-60C3-4348-9099-80477AFDB1BB}" type="pres">
      <dgm:prSet presAssocID="{BA2D2241-3689-4340-BB17-1C106FA55C96}" presName="imageRepeatNode" presStyleLbl="alignAcc1" presStyleIdx="3" presStyleCnt="8"/>
      <dgm:spPr/>
    </dgm:pt>
    <dgm:pt modelId="{E7E1473B-14A6-4182-93D2-A8A7F5D963A3}" type="pres">
      <dgm:prSet presAssocID="{BA2D2241-3689-4340-BB17-1C106FA55C96}" presName="imageaccent4" presStyleCnt="0"/>
      <dgm:spPr/>
    </dgm:pt>
    <dgm:pt modelId="{88CD7C52-6C1B-4190-BE31-61BDD5518372}" type="pres">
      <dgm:prSet presAssocID="{BA2D2241-3689-4340-BB17-1C106FA55C96}" presName="accentRepeatNode" presStyleLbl="solidAlignAcc1" presStyleIdx="7" presStyleCnt="16"/>
      <dgm:spPr/>
    </dgm:pt>
    <dgm:pt modelId="{284A087D-AB76-4E8A-91A5-AC497B0EBAE5}" type="pres">
      <dgm:prSet presAssocID="{D85F920B-EE12-4EFE-A948-9AD2ABC9C95F}" presName="text5" presStyleCnt="0"/>
      <dgm:spPr/>
    </dgm:pt>
    <dgm:pt modelId="{09391785-3C9B-4909-AEC6-6399EEC19901}" type="pres">
      <dgm:prSet presAssocID="{D85F920B-EE12-4EFE-A948-9AD2ABC9C95F}" presName="textRepeatNode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1BE74161-E2FE-4249-8614-5B4E21981E8E}" type="pres">
      <dgm:prSet presAssocID="{D85F920B-EE12-4EFE-A948-9AD2ABC9C95F}" presName="textaccent5" presStyleCnt="0"/>
      <dgm:spPr/>
    </dgm:pt>
    <dgm:pt modelId="{FCC3CA31-3EEA-4E45-9EC8-9312C5C43FCF}" type="pres">
      <dgm:prSet presAssocID="{D85F920B-EE12-4EFE-A948-9AD2ABC9C95F}" presName="accentRepeatNode" presStyleLbl="solidAlignAcc1" presStyleIdx="8" presStyleCnt="16"/>
      <dgm:spPr/>
    </dgm:pt>
    <dgm:pt modelId="{2041AF2B-F06A-4DFB-AE5D-C03386BDD54D}" type="pres">
      <dgm:prSet presAssocID="{8059A0C6-3A94-4656-9A25-4056D58B3205}" presName="image5" presStyleCnt="0"/>
      <dgm:spPr/>
    </dgm:pt>
    <dgm:pt modelId="{5A570C5E-6B44-43FD-B09C-01F3ABFC1B41}" type="pres">
      <dgm:prSet presAssocID="{8059A0C6-3A94-4656-9A25-4056D58B3205}" presName="imageRepeatNode" presStyleLbl="alignAcc1" presStyleIdx="4" presStyleCnt="8"/>
      <dgm:spPr/>
    </dgm:pt>
    <dgm:pt modelId="{84C90A79-2050-4644-B4C4-13C6F75C5907}" type="pres">
      <dgm:prSet presAssocID="{8059A0C6-3A94-4656-9A25-4056D58B3205}" presName="imageaccent5" presStyleCnt="0"/>
      <dgm:spPr/>
    </dgm:pt>
    <dgm:pt modelId="{62B58CAA-D1A4-409E-BF96-EA1031047D9C}" type="pres">
      <dgm:prSet presAssocID="{8059A0C6-3A94-4656-9A25-4056D58B3205}" presName="accentRepeatNode" presStyleLbl="solidAlignAcc1" presStyleIdx="9" presStyleCnt="16"/>
      <dgm:spPr/>
    </dgm:pt>
    <dgm:pt modelId="{FDEAEC2A-2254-4663-8009-D58222A874EF}" type="pres">
      <dgm:prSet presAssocID="{0F2FF148-BF48-48E7-B156-88A5F27F3084}" presName="text6" presStyleCnt="0"/>
      <dgm:spPr/>
    </dgm:pt>
    <dgm:pt modelId="{1F545B21-B6C0-452D-B957-F5F62916416B}" type="pres">
      <dgm:prSet presAssocID="{0F2FF148-BF48-48E7-B156-88A5F27F3084}" presName="textRepeatNode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1DFFB227-C7E7-4D34-AA21-4B0291C1D8CF}" type="pres">
      <dgm:prSet presAssocID="{0F2FF148-BF48-48E7-B156-88A5F27F3084}" presName="textaccent6" presStyleCnt="0"/>
      <dgm:spPr/>
    </dgm:pt>
    <dgm:pt modelId="{7C14E535-92D2-4858-BFC2-58BE283EDCE7}" type="pres">
      <dgm:prSet presAssocID="{0F2FF148-BF48-48E7-B156-88A5F27F3084}" presName="accentRepeatNode" presStyleLbl="solidAlignAcc1" presStyleIdx="10" presStyleCnt="16"/>
      <dgm:spPr/>
    </dgm:pt>
    <dgm:pt modelId="{C99E6B91-D818-4E8A-81C6-A5C66E358460}" type="pres">
      <dgm:prSet presAssocID="{C02A5C8C-643E-46FA-9E16-92D36EBFA73C}" presName="image6" presStyleCnt="0"/>
      <dgm:spPr/>
    </dgm:pt>
    <dgm:pt modelId="{5AA6F28F-CFA3-4914-9782-D0D4112FB5F0}" type="pres">
      <dgm:prSet presAssocID="{C02A5C8C-643E-46FA-9E16-92D36EBFA73C}" presName="imageRepeatNode" presStyleLbl="alignAcc1" presStyleIdx="5" presStyleCnt="8"/>
      <dgm:spPr/>
    </dgm:pt>
    <dgm:pt modelId="{D66D8B33-7C16-4C03-B3D1-75F3E40F63F5}" type="pres">
      <dgm:prSet presAssocID="{C02A5C8C-643E-46FA-9E16-92D36EBFA73C}" presName="imageaccent6" presStyleCnt="0"/>
      <dgm:spPr/>
    </dgm:pt>
    <dgm:pt modelId="{7CCE91B4-AE94-4B1A-8DF2-93AA926A0410}" type="pres">
      <dgm:prSet presAssocID="{C02A5C8C-643E-46FA-9E16-92D36EBFA73C}" presName="accentRepeatNode" presStyleLbl="solidAlignAcc1" presStyleIdx="11" presStyleCnt="16"/>
      <dgm:spPr/>
    </dgm:pt>
    <dgm:pt modelId="{0BA04966-3515-4804-9919-E4B18636B863}" type="pres">
      <dgm:prSet presAssocID="{90ED8394-5CA4-4E8C-A444-C70822EB93EB}" presName="text7" presStyleCnt="0"/>
      <dgm:spPr/>
    </dgm:pt>
    <dgm:pt modelId="{1EE20D05-72D1-401A-9786-BC091B242BB1}" type="pres">
      <dgm:prSet presAssocID="{90ED8394-5CA4-4E8C-A444-C70822EB93EB}" presName="textRepeatNode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63861B51-FAF7-48FC-9CCE-F7B2A2E3F2DE}" type="pres">
      <dgm:prSet presAssocID="{90ED8394-5CA4-4E8C-A444-C70822EB93EB}" presName="textaccent7" presStyleCnt="0"/>
      <dgm:spPr/>
    </dgm:pt>
    <dgm:pt modelId="{0765EE63-3A19-4822-8DD2-E64B589E8566}" type="pres">
      <dgm:prSet presAssocID="{90ED8394-5CA4-4E8C-A444-C70822EB93EB}" presName="accentRepeatNode" presStyleLbl="solidAlignAcc1" presStyleIdx="12" presStyleCnt="16"/>
      <dgm:spPr/>
    </dgm:pt>
    <dgm:pt modelId="{727BD0C6-2D9C-45B2-9925-2D15B7867979}" type="pres">
      <dgm:prSet presAssocID="{710B6DBE-08F3-431F-B7E2-A52779FA7FBB}" presName="image7" presStyleCnt="0"/>
      <dgm:spPr/>
    </dgm:pt>
    <dgm:pt modelId="{4C0A758A-B7F2-4A3D-8771-69A1189ED658}" type="pres">
      <dgm:prSet presAssocID="{710B6DBE-08F3-431F-B7E2-A52779FA7FBB}" presName="imageRepeatNode" presStyleLbl="alignAcc1" presStyleIdx="6" presStyleCnt="8"/>
      <dgm:spPr/>
    </dgm:pt>
    <dgm:pt modelId="{0E3ABD22-FFD4-4BD6-94BA-2D165F83C666}" type="pres">
      <dgm:prSet presAssocID="{710B6DBE-08F3-431F-B7E2-A52779FA7FBB}" presName="imageaccent7" presStyleCnt="0"/>
      <dgm:spPr/>
    </dgm:pt>
    <dgm:pt modelId="{E91C811C-B227-482A-A35B-D1794806D9FC}" type="pres">
      <dgm:prSet presAssocID="{710B6DBE-08F3-431F-B7E2-A52779FA7FBB}" presName="accentRepeatNode" presStyleLbl="solidAlignAcc1" presStyleIdx="13" presStyleCnt="16"/>
      <dgm:spPr/>
    </dgm:pt>
    <dgm:pt modelId="{EC8BD40E-0353-4BBE-A6F7-D2CAC480D383}" type="pres">
      <dgm:prSet presAssocID="{11D28C03-244E-4565-BDF9-CBA3F7CEF338}" presName="text8" presStyleCnt="0"/>
      <dgm:spPr/>
    </dgm:pt>
    <dgm:pt modelId="{A9B4559F-82D3-43D9-9C0F-C76EABC4290A}" type="pres">
      <dgm:prSet presAssocID="{11D28C03-244E-4565-BDF9-CBA3F7CEF338}" presName="textRepeatNode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4ABEE806-2890-4922-A973-8BB1AFF09897}" type="pres">
      <dgm:prSet presAssocID="{11D28C03-244E-4565-BDF9-CBA3F7CEF338}" presName="textaccent8" presStyleCnt="0"/>
      <dgm:spPr/>
    </dgm:pt>
    <dgm:pt modelId="{AA565E6A-363A-4A12-B293-6EBE33918179}" type="pres">
      <dgm:prSet presAssocID="{11D28C03-244E-4565-BDF9-CBA3F7CEF338}" presName="accentRepeatNode" presStyleLbl="solidAlignAcc1" presStyleIdx="14" presStyleCnt="16"/>
      <dgm:spPr/>
    </dgm:pt>
    <dgm:pt modelId="{F34CC3F7-127E-4C20-B04B-E78EC0C41613}" type="pres">
      <dgm:prSet presAssocID="{E32598EC-F935-4CBD-9685-D3B438A8F4FE}" presName="image8" presStyleCnt="0"/>
      <dgm:spPr/>
    </dgm:pt>
    <dgm:pt modelId="{F2EE1617-0D75-461C-B9EC-8573024FBD34}" type="pres">
      <dgm:prSet presAssocID="{E32598EC-F935-4CBD-9685-D3B438A8F4FE}" presName="imageRepeatNode" presStyleLbl="alignAcc1" presStyleIdx="7" presStyleCnt="8"/>
      <dgm:spPr/>
    </dgm:pt>
    <dgm:pt modelId="{314FA0DF-1CD5-4933-95F2-44E0EE5B5524}" type="pres">
      <dgm:prSet presAssocID="{E32598EC-F935-4CBD-9685-D3B438A8F4FE}" presName="imageaccent8" presStyleCnt="0"/>
      <dgm:spPr/>
    </dgm:pt>
    <dgm:pt modelId="{E5C73388-1D94-4937-80E1-40B4E10F68E6}" type="pres">
      <dgm:prSet presAssocID="{E32598EC-F935-4CBD-9685-D3B438A8F4FE}" presName="accentRepeatNode" presStyleLbl="solidAlignAcc1" presStyleIdx="15" presStyleCnt="16"/>
      <dgm:spPr/>
    </dgm:pt>
  </dgm:ptLst>
  <dgm:cxnLst>
    <dgm:cxn modelId="{6DD19108-00A7-44D8-8BE4-533BF8AA587A}" type="presOf" srcId="{C02A5C8C-643E-46FA-9E16-92D36EBFA73C}" destId="{5AA6F28F-CFA3-4914-9782-D0D4112FB5F0}" srcOrd="0" destOrd="0" presId="urn:microsoft.com/office/officeart/2008/layout/HexagonCluster"/>
    <dgm:cxn modelId="{0A612314-5413-45FA-AE5A-BE54390B5C3E}" srcId="{20F8D9E8-B6F3-45E8-8385-1ADCB824E26D}" destId="{E0BB478D-5080-4776-B9FD-09EC2AA102D6}" srcOrd="1" destOrd="0" parTransId="{6775668F-84D8-425F-96F9-739C612FA9B9}" sibTransId="{9006D1BE-60A6-4171-AD3C-584DF6D67409}"/>
    <dgm:cxn modelId="{77961A16-3A82-4EEE-9DDE-7F14886297F9}" srcId="{20F8D9E8-B6F3-45E8-8385-1ADCB824E26D}" destId="{D85F920B-EE12-4EFE-A948-9AD2ABC9C95F}" srcOrd="4" destOrd="0" parTransId="{D3C43E66-E4F6-4F1F-94CA-7EAEFBEE8416}" sibTransId="{8059A0C6-3A94-4656-9A25-4056D58B3205}"/>
    <dgm:cxn modelId="{8AD3E41A-9E2D-4AA2-BE0D-765D22286122}" type="presOf" srcId="{29AFAC32-8561-4EF7-BCEF-31AF9B0B84DE}" destId="{D21B462B-1D91-4887-882C-D4C4BBDB0EEB}" srcOrd="0" destOrd="0" presId="urn:microsoft.com/office/officeart/2008/layout/HexagonCluster"/>
    <dgm:cxn modelId="{1709111F-B77C-4809-A731-C5E5A3A26D89}" type="presOf" srcId="{D85F920B-EE12-4EFE-A948-9AD2ABC9C95F}" destId="{09391785-3C9B-4909-AEC6-6399EEC19901}" srcOrd="0" destOrd="0" presId="urn:microsoft.com/office/officeart/2008/layout/HexagonCluster"/>
    <dgm:cxn modelId="{0F922123-BF35-45AD-9D91-693894DD1932}" type="presOf" srcId="{90ED8394-5CA4-4E8C-A444-C70822EB93EB}" destId="{1EE20D05-72D1-401A-9786-BC091B242BB1}" srcOrd="0" destOrd="0" presId="urn:microsoft.com/office/officeart/2008/layout/HexagonCluster"/>
    <dgm:cxn modelId="{24616325-3B25-466B-95AE-4526BE01E6C2}" type="presOf" srcId="{7AD8C1E2-0EBC-4005-914C-AF5FC4576001}" destId="{20895959-13BF-4DE8-AD97-11A52E9DB8E9}" srcOrd="0" destOrd="0" presId="urn:microsoft.com/office/officeart/2008/layout/HexagonCluster"/>
    <dgm:cxn modelId="{B419B826-666C-4E27-B7B1-CE2875BCDECC}" srcId="{20F8D9E8-B6F3-45E8-8385-1ADCB824E26D}" destId="{E76E656F-0325-4D6B-9B99-C0DB4958C1C0}" srcOrd="0" destOrd="0" parTransId="{77235B19-0BD1-49AF-A5EA-B6FDF4EE5AB5}" sibTransId="{983E0E3E-FFB6-44BC-9AC2-EF67A4FE881C}"/>
    <dgm:cxn modelId="{54EAD233-60E5-4034-AAB9-6A7ABA83353C}" type="presOf" srcId="{8059A0C6-3A94-4656-9A25-4056D58B3205}" destId="{5A570C5E-6B44-43FD-B09C-01F3ABFC1B41}" srcOrd="0" destOrd="0" presId="urn:microsoft.com/office/officeart/2008/layout/HexagonCluster"/>
    <dgm:cxn modelId="{142A7C62-B1DA-4533-8A7F-A47D0C2EDC97}" type="presOf" srcId="{983E0E3E-FFB6-44BC-9AC2-EF67A4FE881C}" destId="{76FFC4A1-319A-43A7-8E90-252F8DBC88E1}" srcOrd="0" destOrd="0" presId="urn:microsoft.com/office/officeart/2008/layout/HexagonCluster"/>
    <dgm:cxn modelId="{7D048762-B7F6-42D0-B8BF-1AF4CECAA6AE}" type="presOf" srcId="{9006D1BE-60A6-4171-AD3C-584DF6D67409}" destId="{87E090B8-8748-49D7-9644-67C4820C3CD7}" srcOrd="0" destOrd="0" presId="urn:microsoft.com/office/officeart/2008/layout/HexagonCluster"/>
    <dgm:cxn modelId="{1115CC63-360D-4D5F-BE0F-2A16CFE069D5}" type="presOf" srcId="{E76E656F-0325-4D6B-9B99-C0DB4958C1C0}" destId="{B92502B6-B37C-4EF3-A072-D48DBC9D1973}" srcOrd="0" destOrd="0" presId="urn:microsoft.com/office/officeart/2008/layout/HexagonCluster"/>
    <dgm:cxn modelId="{1466FC69-6F03-43BB-B4DC-8546D3E07643}" srcId="{20F8D9E8-B6F3-45E8-8385-1ADCB824E26D}" destId="{11D28C03-244E-4565-BDF9-CBA3F7CEF338}" srcOrd="7" destOrd="0" parTransId="{2DDBD555-7648-49B9-BBD5-FE2857351FE1}" sibTransId="{E32598EC-F935-4CBD-9685-D3B438A8F4FE}"/>
    <dgm:cxn modelId="{0458C252-B4DB-47BD-900F-8E1EA80532FC}" srcId="{20F8D9E8-B6F3-45E8-8385-1ADCB824E26D}" destId="{61EC1E5A-EA29-41B6-A512-81D0EF205CE2}" srcOrd="2" destOrd="0" parTransId="{7AA57751-5B10-41A3-B00E-679860D74F46}" sibTransId="{29AFAC32-8561-4EF7-BCEF-31AF9B0B84DE}"/>
    <dgm:cxn modelId="{4008C47C-6085-4EFF-9730-E415F8DD68D2}" srcId="{20F8D9E8-B6F3-45E8-8385-1ADCB824E26D}" destId="{7AD8C1E2-0EBC-4005-914C-AF5FC4576001}" srcOrd="3" destOrd="0" parTransId="{590FC680-9C1F-47CA-BE66-138C41C7C597}" sibTransId="{BA2D2241-3689-4340-BB17-1C106FA55C96}"/>
    <dgm:cxn modelId="{C08EE783-8192-4533-8279-E311AF5BAD6C}" type="presOf" srcId="{E0BB478D-5080-4776-B9FD-09EC2AA102D6}" destId="{09F81FDA-6324-48AC-B0ED-F287BBE2A8A4}" srcOrd="0" destOrd="0" presId="urn:microsoft.com/office/officeart/2008/layout/HexagonCluster"/>
    <dgm:cxn modelId="{EF70D98B-E735-4F9E-A7EB-863EC628CEAE}" type="presOf" srcId="{710B6DBE-08F3-431F-B7E2-A52779FA7FBB}" destId="{4C0A758A-B7F2-4A3D-8771-69A1189ED658}" srcOrd="0" destOrd="0" presId="urn:microsoft.com/office/officeart/2008/layout/HexagonCluster"/>
    <dgm:cxn modelId="{504C3394-5639-4D92-A80B-3FC474DA19A8}" type="presOf" srcId="{BA2D2241-3689-4340-BB17-1C106FA55C96}" destId="{BE037CAC-60C3-4348-9099-80477AFDB1BB}" srcOrd="0" destOrd="0" presId="urn:microsoft.com/office/officeart/2008/layout/HexagonCluster"/>
    <dgm:cxn modelId="{16361B9F-384E-41CE-AB42-874AE5BEAAC4}" srcId="{20F8D9E8-B6F3-45E8-8385-1ADCB824E26D}" destId="{0F2FF148-BF48-48E7-B156-88A5F27F3084}" srcOrd="5" destOrd="0" parTransId="{669F8633-79D4-46E0-AE89-4808ACCC3EE3}" sibTransId="{C02A5C8C-643E-46FA-9E16-92D36EBFA73C}"/>
    <dgm:cxn modelId="{A53E28A2-0824-4367-BCB8-7727B3A782EF}" type="presOf" srcId="{61EC1E5A-EA29-41B6-A512-81D0EF205CE2}" destId="{56C01B19-9895-49D6-9AD3-AA20AB0A636D}" srcOrd="0" destOrd="0" presId="urn:microsoft.com/office/officeart/2008/layout/HexagonCluster"/>
    <dgm:cxn modelId="{AB8057AF-B703-4D5E-B3C0-9F6C39279556}" type="presOf" srcId="{20F8D9E8-B6F3-45E8-8385-1ADCB824E26D}" destId="{F97CBD66-3409-461C-95A7-0464AB166E27}" srcOrd="0" destOrd="0" presId="urn:microsoft.com/office/officeart/2008/layout/HexagonCluster"/>
    <dgm:cxn modelId="{E9DC69B8-80D6-4451-8B42-F56C10C5E0C9}" type="presOf" srcId="{11D28C03-244E-4565-BDF9-CBA3F7CEF338}" destId="{A9B4559F-82D3-43D9-9C0F-C76EABC4290A}" srcOrd="0" destOrd="0" presId="urn:microsoft.com/office/officeart/2008/layout/HexagonCluster"/>
    <dgm:cxn modelId="{CDCCF2CB-8DF2-4659-9B6E-35D702DD0EE5}" srcId="{20F8D9E8-B6F3-45E8-8385-1ADCB824E26D}" destId="{90ED8394-5CA4-4E8C-A444-C70822EB93EB}" srcOrd="6" destOrd="0" parTransId="{88E83282-05A2-4742-9C5F-AAB505DABA9E}" sibTransId="{710B6DBE-08F3-431F-B7E2-A52779FA7FBB}"/>
    <dgm:cxn modelId="{91A998E5-0B72-468E-B7F4-3A4154BE2A2E}" type="presOf" srcId="{E32598EC-F935-4CBD-9685-D3B438A8F4FE}" destId="{F2EE1617-0D75-461C-B9EC-8573024FBD34}" srcOrd="0" destOrd="0" presId="urn:microsoft.com/office/officeart/2008/layout/HexagonCluster"/>
    <dgm:cxn modelId="{7C1002EB-4133-4956-B0CC-A09AAB87D924}" type="presOf" srcId="{0F2FF148-BF48-48E7-B156-88A5F27F3084}" destId="{1F545B21-B6C0-452D-B957-F5F62916416B}" srcOrd="0" destOrd="0" presId="urn:microsoft.com/office/officeart/2008/layout/HexagonCluster"/>
    <dgm:cxn modelId="{5B4CC0B9-1508-4387-849D-9CD0DBA13D8E}" type="presParOf" srcId="{F97CBD66-3409-461C-95A7-0464AB166E27}" destId="{6388E2F1-83AD-4486-A19E-201BA17431B7}" srcOrd="0" destOrd="0" presId="urn:microsoft.com/office/officeart/2008/layout/HexagonCluster"/>
    <dgm:cxn modelId="{66F036F1-8DC9-4AB9-A77B-46AADA56318B}" type="presParOf" srcId="{6388E2F1-83AD-4486-A19E-201BA17431B7}" destId="{B92502B6-B37C-4EF3-A072-D48DBC9D1973}" srcOrd="0" destOrd="0" presId="urn:microsoft.com/office/officeart/2008/layout/HexagonCluster"/>
    <dgm:cxn modelId="{795EC573-0F1F-44CE-BC60-950A54E9A74F}" type="presParOf" srcId="{F97CBD66-3409-461C-95A7-0464AB166E27}" destId="{7AB6B1CA-3F1B-4236-A596-ED926B6FF356}" srcOrd="1" destOrd="0" presId="urn:microsoft.com/office/officeart/2008/layout/HexagonCluster"/>
    <dgm:cxn modelId="{9B9E29DA-9008-4D31-B55A-7A653830A687}" type="presParOf" srcId="{7AB6B1CA-3F1B-4236-A596-ED926B6FF356}" destId="{0AD9A09F-3605-4AEF-8054-98E8D00F8487}" srcOrd="0" destOrd="0" presId="urn:microsoft.com/office/officeart/2008/layout/HexagonCluster"/>
    <dgm:cxn modelId="{FF467AEF-F5D5-4C5A-B46E-DB900A7D052B}" type="presParOf" srcId="{F97CBD66-3409-461C-95A7-0464AB166E27}" destId="{6BF071EB-24EC-4DBF-B769-EEF1F658EE5A}" srcOrd="2" destOrd="0" presId="urn:microsoft.com/office/officeart/2008/layout/HexagonCluster"/>
    <dgm:cxn modelId="{A715D1E7-FB7C-46E4-9727-60FE85F378A3}" type="presParOf" srcId="{6BF071EB-24EC-4DBF-B769-EEF1F658EE5A}" destId="{76FFC4A1-319A-43A7-8E90-252F8DBC88E1}" srcOrd="0" destOrd="0" presId="urn:microsoft.com/office/officeart/2008/layout/HexagonCluster"/>
    <dgm:cxn modelId="{DE761C2A-12E5-49C6-A461-E0E31F9B9C97}" type="presParOf" srcId="{F97CBD66-3409-461C-95A7-0464AB166E27}" destId="{376B8028-224E-4089-B48B-A4FC450F3F07}" srcOrd="3" destOrd="0" presId="urn:microsoft.com/office/officeart/2008/layout/HexagonCluster"/>
    <dgm:cxn modelId="{2AC96C3E-F847-4227-A3A8-4C94F862317E}" type="presParOf" srcId="{376B8028-224E-4089-B48B-A4FC450F3F07}" destId="{D65364A4-BD9E-4B05-B3CF-1586A72A1FF7}" srcOrd="0" destOrd="0" presId="urn:microsoft.com/office/officeart/2008/layout/HexagonCluster"/>
    <dgm:cxn modelId="{F85A13B2-2C1B-408E-B4F6-2F59A54F70C9}" type="presParOf" srcId="{F97CBD66-3409-461C-95A7-0464AB166E27}" destId="{0289E72F-D080-4AEA-A187-7D089E93115F}" srcOrd="4" destOrd="0" presId="urn:microsoft.com/office/officeart/2008/layout/HexagonCluster"/>
    <dgm:cxn modelId="{B6DEEB63-09D1-4A97-B79C-48E3CF4E5FD9}" type="presParOf" srcId="{0289E72F-D080-4AEA-A187-7D089E93115F}" destId="{09F81FDA-6324-48AC-B0ED-F287BBE2A8A4}" srcOrd="0" destOrd="0" presId="urn:microsoft.com/office/officeart/2008/layout/HexagonCluster"/>
    <dgm:cxn modelId="{A5082014-881D-4092-B910-1E0B7ACB69A1}" type="presParOf" srcId="{F97CBD66-3409-461C-95A7-0464AB166E27}" destId="{3C009F4A-E0D0-4C51-8B80-9F7A4C33615E}" srcOrd="5" destOrd="0" presId="urn:microsoft.com/office/officeart/2008/layout/HexagonCluster"/>
    <dgm:cxn modelId="{A11F1659-4898-47DE-8ADC-DD5ECB3D76EF}" type="presParOf" srcId="{3C009F4A-E0D0-4C51-8B80-9F7A4C33615E}" destId="{F4BC3377-9AD5-4B11-A6CE-71C246C0EA67}" srcOrd="0" destOrd="0" presId="urn:microsoft.com/office/officeart/2008/layout/HexagonCluster"/>
    <dgm:cxn modelId="{26971F2B-E5D7-44FC-9D2D-EB3CA78F45F0}" type="presParOf" srcId="{F97CBD66-3409-461C-95A7-0464AB166E27}" destId="{F6CF82F4-0776-4570-BF4C-60ABEBC4F7F5}" srcOrd="6" destOrd="0" presId="urn:microsoft.com/office/officeart/2008/layout/HexagonCluster"/>
    <dgm:cxn modelId="{25E75DBC-6D4D-4F01-98DC-9FC19DBA25DE}" type="presParOf" srcId="{F6CF82F4-0776-4570-BF4C-60ABEBC4F7F5}" destId="{87E090B8-8748-49D7-9644-67C4820C3CD7}" srcOrd="0" destOrd="0" presId="urn:microsoft.com/office/officeart/2008/layout/HexagonCluster"/>
    <dgm:cxn modelId="{BD06598B-2649-4827-A44E-86F0E1A6FC51}" type="presParOf" srcId="{F97CBD66-3409-461C-95A7-0464AB166E27}" destId="{8F536E7D-16E0-4C34-BD49-AD57F39596BF}" srcOrd="7" destOrd="0" presId="urn:microsoft.com/office/officeart/2008/layout/HexagonCluster"/>
    <dgm:cxn modelId="{FB85C2D3-99A2-4DBD-8E81-F81B0A0AE55A}" type="presParOf" srcId="{8F536E7D-16E0-4C34-BD49-AD57F39596BF}" destId="{4B40FBC4-639B-4E3F-8C41-F947D117ADB0}" srcOrd="0" destOrd="0" presId="urn:microsoft.com/office/officeart/2008/layout/HexagonCluster"/>
    <dgm:cxn modelId="{E06E18F6-AA93-4D39-9F53-BBF0D49B6C7F}" type="presParOf" srcId="{F97CBD66-3409-461C-95A7-0464AB166E27}" destId="{3A547CBE-2B79-4FBE-94BD-E6C522B809E8}" srcOrd="8" destOrd="0" presId="urn:microsoft.com/office/officeart/2008/layout/HexagonCluster"/>
    <dgm:cxn modelId="{FC28FFA1-A781-490E-A25E-2E26C4D2E492}" type="presParOf" srcId="{3A547CBE-2B79-4FBE-94BD-E6C522B809E8}" destId="{56C01B19-9895-49D6-9AD3-AA20AB0A636D}" srcOrd="0" destOrd="0" presId="urn:microsoft.com/office/officeart/2008/layout/HexagonCluster"/>
    <dgm:cxn modelId="{56035BB8-A649-4FCE-8542-84ECF56FA224}" type="presParOf" srcId="{F97CBD66-3409-461C-95A7-0464AB166E27}" destId="{5B3C2969-456A-40BF-962F-010DCB34D42F}" srcOrd="9" destOrd="0" presId="urn:microsoft.com/office/officeart/2008/layout/HexagonCluster"/>
    <dgm:cxn modelId="{4FBC59EA-E597-4425-B5E7-E0F4FB7911A7}" type="presParOf" srcId="{5B3C2969-456A-40BF-962F-010DCB34D42F}" destId="{B651C3F1-0B88-4B84-936C-EA2F298EC04A}" srcOrd="0" destOrd="0" presId="urn:microsoft.com/office/officeart/2008/layout/HexagonCluster"/>
    <dgm:cxn modelId="{8AB06D42-2179-4B79-B273-7079631DB569}" type="presParOf" srcId="{F97CBD66-3409-461C-95A7-0464AB166E27}" destId="{6352322F-858A-43EB-BBA9-B0A3BF84FAA2}" srcOrd="10" destOrd="0" presId="urn:microsoft.com/office/officeart/2008/layout/HexagonCluster"/>
    <dgm:cxn modelId="{770FC808-C323-43AF-B0AE-8832EBC86183}" type="presParOf" srcId="{6352322F-858A-43EB-BBA9-B0A3BF84FAA2}" destId="{D21B462B-1D91-4887-882C-D4C4BBDB0EEB}" srcOrd="0" destOrd="0" presId="urn:microsoft.com/office/officeart/2008/layout/HexagonCluster"/>
    <dgm:cxn modelId="{9C7D3650-7A3A-4014-A5AF-5EFFEEF57493}" type="presParOf" srcId="{F97CBD66-3409-461C-95A7-0464AB166E27}" destId="{03FD8FD7-012E-44C9-B45E-16FC664713E6}" srcOrd="11" destOrd="0" presId="urn:microsoft.com/office/officeart/2008/layout/HexagonCluster"/>
    <dgm:cxn modelId="{8AB58049-0DD5-42FA-890D-6BDCA3DC402B}" type="presParOf" srcId="{03FD8FD7-012E-44C9-B45E-16FC664713E6}" destId="{E27DDE5B-C662-442C-8D54-27B548C53E2B}" srcOrd="0" destOrd="0" presId="urn:microsoft.com/office/officeart/2008/layout/HexagonCluster"/>
    <dgm:cxn modelId="{BD8B1E71-34FE-460F-B66A-D0147020B914}" type="presParOf" srcId="{F97CBD66-3409-461C-95A7-0464AB166E27}" destId="{A968F83C-9580-453A-A005-B4A527702187}" srcOrd="12" destOrd="0" presId="urn:microsoft.com/office/officeart/2008/layout/HexagonCluster"/>
    <dgm:cxn modelId="{74AFEABB-A890-489E-AF90-1AD1410040AC}" type="presParOf" srcId="{A968F83C-9580-453A-A005-B4A527702187}" destId="{20895959-13BF-4DE8-AD97-11A52E9DB8E9}" srcOrd="0" destOrd="0" presId="urn:microsoft.com/office/officeart/2008/layout/HexagonCluster"/>
    <dgm:cxn modelId="{F6727CC4-0424-4940-A0B3-5F10E6317BFB}" type="presParOf" srcId="{F97CBD66-3409-461C-95A7-0464AB166E27}" destId="{6C51F8D4-7473-407C-89A8-01B494D688B4}" srcOrd="13" destOrd="0" presId="urn:microsoft.com/office/officeart/2008/layout/HexagonCluster"/>
    <dgm:cxn modelId="{36D0073E-5D84-40EE-9317-58C0094069F1}" type="presParOf" srcId="{6C51F8D4-7473-407C-89A8-01B494D688B4}" destId="{D22FB676-D03D-45B2-B13A-095A49EAF8EA}" srcOrd="0" destOrd="0" presId="urn:microsoft.com/office/officeart/2008/layout/HexagonCluster"/>
    <dgm:cxn modelId="{42C78542-FD80-4592-8292-0CC8C86A0FAA}" type="presParOf" srcId="{F97CBD66-3409-461C-95A7-0464AB166E27}" destId="{7A9DCB7E-2D79-4DF9-A4A7-1DDD0262DBA1}" srcOrd="14" destOrd="0" presId="urn:microsoft.com/office/officeart/2008/layout/HexagonCluster"/>
    <dgm:cxn modelId="{5FDC4371-E626-4513-B71E-7FC11CA1D975}" type="presParOf" srcId="{7A9DCB7E-2D79-4DF9-A4A7-1DDD0262DBA1}" destId="{BE037CAC-60C3-4348-9099-80477AFDB1BB}" srcOrd="0" destOrd="0" presId="urn:microsoft.com/office/officeart/2008/layout/HexagonCluster"/>
    <dgm:cxn modelId="{3C04E601-F2A1-4720-8B74-C6998B35AF2A}" type="presParOf" srcId="{F97CBD66-3409-461C-95A7-0464AB166E27}" destId="{E7E1473B-14A6-4182-93D2-A8A7F5D963A3}" srcOrd="15" destOrd="0" presId="urn:microsoft.com/office/officeart/2008/layout/HexagonCluster"/>
    <dgm:cxn modelId="{7C13E712-DA08-43F2-8AE4-BD3A08C59CE2}" type="presParOf" srcId="{E7E1473B-14A6-4182-93D2-A8A7F5D963A3}" destId="{88CD7C52-6C1B-4190-BE31-61BDD5518372}" srcOrd="0" destOrd="0" presId="urn:microsoft.com/office/officeart/2008/layout/HexagonCluster"/>
    <dgm:cxn modelId="{2961A16D-A7BF-4131-A8D4-3ABCE19F10F9}" type="presParOf" srcId="{F97CBD66-3409-461C-95A7-0464AB166E27}" destId="{284A087D-AB76-4E8A-91A5-AC497B0EBAE5}" srcOrd="16" destOrd="0" presId="urn:microsoft.com/office/officeart/2008/layout/HexagonCluster"/>
    <dgm:cxn modelId="{9A1BEB75-E15C-4163-B32F-157ED412712B}" type="presParOf" srcId="{284A087D-AB76-4E8A-91A5-AC497B0EBAE5}" destId="{09391785-3C9B-4909-AEC6-6399EEC19901}" srcOrd="0" destOrd="0" presId="urn:microsoft.com/office/officeart/2008/layout/HexagonCluster"/>
    <dgm:cxn modelId="{8A2B97F4-B2AC-4449-A6A3-02588F1C9D87}" type="presParOf" srcId="{F97CBD66-3409-461C-95A7-0464AB166E27}" destId="{1BE74161-E2FE-4249-8614-5B4E21981E8E}" srcOrd="17" destOrd="0" presId="urn:microsoft.com/office/officeart/2008/layout/HexagonCluster"/>
    <dgm:cxn modelId="{EA5F90A3-1F09-4097-B25E-A047CDFA1799}" type="presParOf" srcId="{1BE74161-E2FE-4249-8614-5B4E21981E8E}" destId="{FCC3CA31-3EEA-4E45-9EC8-9312C5C43FCF}" srcOrd="0" destOrd="0" presId="urn:microsoft.com/office/officeart/2008/layout/HexagonCluster"/>
    <dgm:cxn modelId="{4163357D-9AE8-4B0B-8193-3AC5245654EB}" type="presParOf" srcId="{F97CBD66-3409-461C-95A7-0464AB166E27}" destId="{2041AF2B-F06A-4DFB-AE5D-C03386BDD54D}" srcOrd="18" destOrd="0" presId="urn:microsoft.com/office/officeart/2008/layout/HexagonCluster"/>
    <dgm:cxn modelId="{D2BA8B09-DF52-4182-92FA-90777957E1F0}" type="presParOf" srcId="{2041AF2B-F06A-4DFB-AE5D-C03386BDD54D}" destId="{5A570C5E-6B44-43FD-B09C-01F3ABFC1B41}" srcOrd="0" destOrd="0" presId="urn:microsoft.com/office/officeart/2008/layout/HexagonCluster"/>
    <dgm:cxn modelId="{C2F73B43-6E7C-4B25-86E3-265991CFFC5C}" type="presParOf" srcId="{F97CBD66-3409-461C-95A7-0464AB166E27}" destId="{84C90A79-2050-4644-B4C4-13C6F75C5907}" srcOrd="19" destOrd="0" presId="urn:microsoft.com/office/officeart/2008/layout/HexagonCluster"/>
    <dgm:cxn modelId="{B176A5FF-7B43-40B3-92EC-EF37945B8D3E}" type="presParOf" srcId="{84C90A79-2050-4644-B4C4-13C6F75C5907}" destId="{62B58CAA-D1A4-409E-BF96-EA1031047D9C}" srcOrd="0" destOrd="0" presId="urn:microsoft.com/office/officeart/2008/layout/HexagonCluster"/>
    <dgm:cxn modelId="{1D30BE7E-DF69-40BC-9DE4-D74BC88ED188}" type="presParOf" srcId="{F97CBD66-3409-461C-95A7-0464AB166E27}" destId="{FDEAEC2A-2254-4663-8009-D58222A874EF}" srcOrd="20" destOrd="0" presId="urn:microsoft.com/office/officeart/2008/layout/HexagonCluster"/>
    <dgm:cxn modelId="{5E30844C-AB99-4082-ACCB-ED6B36C0702A}" type="presParOf" srcId="{FDEAEC2A-2254-4663-8009-D58222A874EF}" destId="{1F545B21-B6C0-452D-B957-F5F62916416B}" srcOrd="0" destOrd="0" presId="urn:microsoft.com/office/officeart/2008/layout/HexagonCluster"/>
    <dgm:cxn modelId="{D9A4EDA8-E53B-4261-A25F-EE96D7C3FA56}" type="presParOf" srcId="{F97CBD66-3409-461C-95A7-0464AB166E27}" destId="{1DFFB227-C7E7-4D34-AA21-4B0291C1D8CF}" srcOrd="21" destOrd="0" presId="urn:microsoft.com/office/officeart/2008/layout/HexagonCluster"/>
    <dgm:cxn modelId="{078F69B7-1F43-4F94-80C5-386113CA80E5}" type="presParOf" srcId="{1DFFB227-C7E7-4D34-AA21-4B0291C1D8CF}" destId="{7C14E535-92D2-4858-BFC2-58BE283EDCE7}" srcOrd="0" destOrd="0" presId="urn:microsoft.com/office/officeart/2008/layout/HexagonCluster"/>
    <dgm:cxn modelId="{C3954C4D-EAF8-4025-B7DD-8ECC82F6CD6C}" type="presParOf" srcId="{F97CBD66-3409-461C-95A7-0464AB166E27}" destId="{C99E6B91-D818-4E8A-81C6-A5C66E358460}" srcOrd="22" destOrd="0" presId="urn:microsoft.com/office/officeart/2008/layout/HexagonCluster"/>
    <dgm:cxn modelId="{F5AD5B72-F26E-4AC5-91CA-87E35A05A8D3}" type="presParOf" srcId="{C99E6B91-D818-4E8A-81C6-A5C66E358460}" destId="{5AA6F28F-CFA3-4914-9782-D0D4112FB5F0}" srcOrd="0" destOrd="0" presId="urn:microsoft.com/office/officeart/2008/layout/HexagonCluster"/>
    <dgm:cxn modelId="{68750711-E90C-46F2-905A-A01137B7444C}" type="presParOf" srcId="{F97CBD66-3409-461C-95A7-0464AB166E27}" destId="{D66D8B33-7C16-4C03-B3D1-75F3E40F63F5}" srcOrd="23" destOrd="0" presId="urn:microsoft.com/office/officeart/2008/layout/HexagonCluster"/>
    <dgm:cxn modelId="{1FE0FC4C-46BF-426B-B4A4-18DBC7AD46ED}" type="presParOf" srcId="{D66D8B33-7C16-4C03-B3D1-75F3E40F63F5}" destId="{7CCE91B4-AE94-4B1A-8DF2-93AA926A0410}" srcOrd="0" destOrd="0" presId="urn:microsoft.com/office/officeart/2008/layout/HexagonCluster"/>
    <dgm:cxn modelId="{A1800F49-BE37-4F09-9A2F-606DE9A42770}" type="presParOf" srcId="{F97CBD66-3409-461C-95A7-0464AB166E27}" destId="{0BA04966-3515-4804-9919-E4B18636B863}" srcOrd="24" destOrd="0" presId="urn:microsoft.com/office/officeart/2008/layout/HexagonCluster"/>
    <dgm:cxn modelId="{961588B1-7945-400F-83FC-A8214256E580}" type="presParOf" srcId="{0BA04966-3515-4804-9919-E4B18636B863}" destId="{1EE20D05-72D1-401A-9786-BC091B242BB1}" srcOrd="0" destOrd="0" presId="urn:microsoft.com/office/officeart/2008/layout/HexagonCluster"/>
    <dgm:cxn modelId="{8877132E-4FFF-402B-81CA-57699BEB07F9}" type="presParOf" srcId="{F97CBD66-3409-461C-95A7-0464AB166E27}" destId="{63861B51-FAF7-48FC-9CCE-F7B2A2E3F2DE}" srcOrd="25" destOrd="0" presId="urn:microsoft.com/office/officeart/2008/layout/HexagonCluster"/>
    <dgm:cxn modelId="{7BEC1F68-120A-4652-B6BB-07EA2EB47DEA}" type="presParOf" srcId="{63861B51-FAF7-48FC-9CCE-F7B2A2E3F2DE}" destId="{0765EE63-3A19-4822-8DD2-E64B589E8566}" srcOrd="0" destOrd="0" presId="urn:microsoft.com/office/officeart/2008/layout/HexagonCluster"/>
    <dgm:cxn modelId="{6A494504-5242-4C63-AAFC-B3CD17131A59}" type="presParOf" srcId="{F97CBD66-3409-461C-95A7-0464AB166E27}" destId="{727BD0C6-2D9C-45B2-9925-2D15B7867979}" srcOrd="26" destOrd="0" presId="urn:microsoft.com/office/officeart/2008/layout/HexagonCluster"/>
    <dgm:cxn modelId="{F1EE2810-D7B0-494D-BEF3-3C0FE7AFB83D}" type="presParOf" srcId="{727BD0C6-2D9C-45B2-9925-2D15B7867979}" destId="{4C0A758A-B7F2-4A3D-8771-69A1189ED658}" srcOrd="0" destOrd="0" presId="urn:microsoft.com/office/officeart/2008/layout/HexagonCluster"/>
    <dgm:cxn modelId="{0FCF81CD-2322-4744-B3F9-822D478F0FE0}" type="presParOf" srcId="{F97CBD66-3409-461C-95A7-0464AB166E27}" destId="{0E3ABD22-FFD4-4BD6-94BA-2D165F83C666}" srcOrd="27" destOrd="0" presId="urn:microsoft.com/office/officeart/2008/layout/HexagonCluster"/>
    <dgm:cxn modelId="{BE58B7CA-58FC-4664-86F7-6DEDD682371D}" type="presParOf" srcId="{0E3ABD22-FFD4-4BD6-94BA-2D165F83C666}" destId="{E91C811C-B227-482A-A35B-D1794806D9FC}" srcOrd="0" destOrd="0" presId="urn:microsoft.com/office/officeart/2008/layout/HexagonCluster"/>
    <dgm:cxn modelId="{F1D2146D-DCD6-41E6-B336-B714CF295A7F}" type="presParOf" srcId="{F97CBD66-3409-461C-95A7-0464AB166E27}" destId="{EC8BD40E-0353-4BBE-A6F7-D2CAC480D383}" srcOrd="28" destOrd="0" presId="urn:microsoft.com/office/officeart/2008/layout/HexagonCluster"/>
    <dgm:cxn modelId="{CA5B9F7C-DBB9-44EF-BE85-70EF00896472}" type="presParOf" srcId="{EC8BD40E-0353-4BBE-A6F7-D2CAC480D383}" destId="{A9B4559F-82D3-43D9-9C0F-C76EABC4290A}" srcOrd="0" destOrd="0" presId="urn:microsoft.com/office/officeart/2008/layout/HexagonCluster"/>
    <dgm:cxn modelId="{99A945A9-6094-4DE1-B2F6-BC87465D3F5D}" type="presParOf" srcId="{F97CBD66-3409-461C-95A7-0464AB166E27}" destId="{4ABEE806-2890-4922-A973-8BB1AFF09897}" srcOrd="29" destOrd="0" presId="urn:microsoft.com/office/officeart/2008/layout/HexagonCluster"/>
    <dgm:cxn modelId="{B17A3000-2921-4BEC-A626-7B25FF468EBD}" type="presParOf" srcId="{4ABEE806-2890-4922-A973-8BB1AFF09897}" destId="{AA565E6A-363A-4A12-B293-6EBE33918179}" srcOrd="0" destOrd="0" presId="urn:microsoft.com/office/officeart/2008/layout/HexagonCluster"/>
    <dgm:cxn modelId="{58765ED6-826D-43E2-84C3-CFE0A6575C2D}" type="presParOf" srcId="{F97CBD66-3409-461C-95A7-0464AB166E27}" destId="{F34CC3F7-127E-4C20-B04B-E78EC0C41613}" srcOrd="30" destOrd="0" presId="urn:microsoft.com/office/officeart/2008/layout/HexagonCluster"/>
    <dgm:cxn modelId="{90620242-DCB7-4E4E-9846-DFA23DB44FD3}" type="presParOf" srcId="{F34CC3F7-127E-4C20-B04B-E78EC0C41613}" destId="{F2EE1617-0D75-461C-B9EC-8573024FBD34}" srcOrd="0" destOrd="0" presId="urn:microsoft.com/office/officeart/2008/layout/HexagonCluster"/>
    <dgm:cxn modelId="{E3AAA21F-0997-486F-A652-6FB96A01383C}" type="presParOf" srcId="{F97CBD66-3409-461C-95A7-0464AB166E27}" destId="{314FA0DF-1CD5-4933-95F2-44E0EE5B5524}" srcOrd="31" destOrd="0" presId="urn:microsoft.com/office/officeart/2008/layout/HexagonCluster"/>
    <dgm:cxn modelId="{D4127F92-B82D-43D0-8554-B53C2E3556C0}" type="presParOf" srcId="{314FA0DF-1CD5-4933-95F2-44E0EE5B5524}" destId="{E5C73388-1D94-4937-80E1-40B4E10F68E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502B6-B37C-4EF3-A072-D48DBC9D1973}">
      <dsp:nvSpPr>
        <dsp:cNvPr id="0" name=""/>
        <dsp:cNvSpPr/>
      </dsp:nvSpPr>
      <dsp:spPr>
        <a:xfrm>
          <a:off x="1511431" y="3084023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Inclusion</a:t>
          </a:r>
          <a:endParaRPr lang="en-US" sz="1500" kern="1200" dirty="0"/>
        </a:p>
      </dsp:txBody>
      <dsp:txXfrm>
        <a:off x="1783533" y="3317591"/>
        <a:ext cx="1212821" cy="1041063"/>
      </dsp:txXfrm>
    </dsp:sp>
    <dsp:sp modelId="{0AD9A09F-3605-4AEF-8054-98E8D00F8487}">
      <dsp:nvSpPr>
        <dsp:cNvPr id="0" name=""/>
        <dsp:cNvSpPr/>
      </dsp:nvSpPr>
      <dsp:spPr>
        <a:xfrm>
          <a:off x="1553625" y="3758579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FC4A1-319A-43A7-8E90-252F8DBC88E1}">
      <dsp:nvSpPr>
        <dsp:cNvPr id="0" name=""/>
        <dsp:cNvSpPr/>
      </dsp:nvSpPr>
      <dsp:spPr>
        <a:xfrm>
          <a:off x="0" y="2250380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t="-8000" b="-8000"/>
          </a:stretch>
        </a:blip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364A4-BD9E-4B05-B3CF-1586A72A1FF7}">
      <dsp:nvSpPr>
        <dsp:cNvPr id="0" name=""/>
        <dsp:cNvSpPr/>
      </dsp:nvSpPr>
      <dsp:spPr>
        <a:xfrm>
          <a:off x="1203086" y="3558436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81FDA-6324-48AC-B0ED-F287BBE2A8A4}">
      <dsp:nvSpPr>
        <dsp:cNvPr id="0" name=""/>
        <dsp:cNvSpPr/>
      </dsp:nvSpPr>
      <dsp:spPr>
        <a:xfrm>
          <a:off x="3022862" y="2245818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Diversity</a:t>
          </a:r>
          <a:endParaRPr lang="en-US" sz="1500" kern="1200" dirty="0"/>
        </a:p>
      </dsp:txBody>
      <dsp:txXfrm>
        <a:off x="3294964" y="2479386"/>
        <a:ext cx="1212821" cy="1041063"/>
      </dsp:txXfrm>
    </dsp:sp>
    <dsp:sp modelId="{F4BC3377-9AD5-4B11-A6CE-71C246C0EA67}">
      <dsp:nvSpPr>
        <dsp:cNvPr id="0" name=""/>
        <dsp:cNvSpPr/>
      </dsp:nvSpPr>
      <dsp:spPr>
        <a:xfrm>
          <a:off x="4232439" y="3550453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090B8-8748-49D7-9644-67C4820C3CD7}">
      <dsp:nvSpPr>
        <dsp:cNvPr id="0" name=""/>
        <dsp:cNvSpPr/>
      </dsp:nvSpPr>
      <dsp:spPr>
        <a:xfrm>
          <a:off x="4535375" y="3081172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t="-23000" b="-23000"/>
          </a:stretch>
        </a:blip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0FBC4-639B-4E3F-8C41-F947D117ADB0}">
      <dsp:nvSpPr>
        <dsp:cNvPr id="0" name=""/>
        <dsp:cNvSpPr/>
      </dsp:nvSpPr>
      <dsp:spPr>
        <a:xfrm>
          <a:off x="4577569" y="3752307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01B19-9895-49D6-9AD3-AA20AB0A636D}">
      <dsp:nvSpPr>
        <dsp:cNvPr id="0" name=""/>
        <dsp:cNvSpPr/>
      </dsp:nvSpPr>
      <dsp:spPr>
        <a:xfrm>
          <a:off x="1511431" y="1416736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Collaboration</a:t>
          </a:r>
          <a:endParaRPr lang="en-US" sz="1500" kern="1200" dirty="0"/>
        </a:p>
      </dsp:txBody>
      <dsp:txXfrm>
        <a:off x="1783533" y="1650304"/>
        <a:ext cx="1212821" cy="1041063"/>
      </dsp:txXfrm>
    </dsp:sp>
    <dsp:sp modelId="{B651C3F1-0B88-4B84-936C-EA2F298EC04A}">
      <dsp:nvSpPr>
        <dsp:cNvPr id="0" name=""/>
        <dsp:cNvSpPr/>
      </dsp:nvSpPr>
      <dsp:spPr>
        <a:xfrm>
          <a:off x="2706943" y="1437264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B462B-1D91-4887-882C-D4C4BBDB0EEB}">
      <dsp:nvSpPr>
        <dsp:cNvPr id="0" name=""/>
        <dsp:cNvSpPr/>
      </dsp:nvSpPr>
      <dsp:spPr>
        <a:xfrm>
          <a:off x="3022862" y="577961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8000" b="-8000"/>
          </a:stretch>
        </a:blip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DDE5B-C662-442C-8D54-27B548C53E2B}">
      <dsp:nvSpPr>
        <dsp:cNvPr id="0" name=""/>
        <dsp:cNvSpPr/>
      </dsp:nvSpPr>
      <dsp:spPr>
        <a:xfrm>
          <a:off x="3073711" y="1246244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95959-13BF-4DE8-AD97-11A52E9DB8E9}">
      <dsp:nvSpPr>
        <dsp:cNvPr id="0" name=""/>
        <dsp:cNvSpPr/>
      </dsp:nvSpPr>
      <dsp:spPr>
        <a:xfrm>
          <a:off x="4535375" y="1413315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Creativity</a:t>
          </a:r>
        </a:p>
      </dsp:txBody>
      <dsp:txXfrm>
        <a:off x="4807477" y="1646883"/>
        <a:ext cx="1212821" cy="1041063"/>
      </dsp:txXfrm>
    </dsp:sp>
    <dsp:sp modelId="{D22FB676-D03D-45B2-B13A-095A49EAF8EA}">
      <dsp:nvSpPr>
        <dsp:cNvPr id="0" name=""/>
        <dsp:cNvSpPr/>
      </dsp:nvSpPr>
      <dsp:spPr>
        <a:xfrm>
          <a:off x="6054379" y="2081598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37CAC-60C3-4348-9099-80477AFDB1BB}">
      <dsp:nvSpPr>
        <dsp:cNvPr id="0" name=""/>
        <dsp:cNvSpPr/>
      </dsp:nvSpPr>
      <dsp:spPr>
        <a:xfrm>
          <a:off x="6046806" y="2261214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4"/>
          <a:srcRect/>
          <a:stretch>
            <a:fillRect t="-22020" b="-22020"/>
          </a:stretch>
        </a:blip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D7C52-6C1B-4190-BE31-61BDD5518372}">
      <dsp:nvSpPr>
        <dsp:cNvPr id="0" name=""/>
        <dsp:cNvSpPr/>
      </dsp:nvSpPr>
      <dsp:spPr>
        <a:xfrm>
          <a:off x="6388690" y="2288584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91785-3C9B-4909-AEC6-6399EEC19901}">
      <dsp:nvSpPr>
        <dsp:cNvPr id="0" name=""/>
        <dsp:cNvSpPr/>
      </dsp:nvSpPr>
      <dsp:spPr>
        <a:xfrm>
          <a:off x="6046806" y="593927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Innovation</a:t>
          </a:r>
        </a:p>
      </dsp:txBody>
      <dsp:txXfrm>
        <a:off x="6318908" y="827495"/>
        <a:ext cx="1212821" cy="1041063"/>
      </dsp:txXfrm>
    </dsp:sp>
    <dsp:sp modelId="{FCC3CA31-3EEA-4E45-9EC8-9312C5C43FCF}">
      <dsp:nvSpPr>
        <dsp:cNvPr id="0" name=""/>
        <dsp:cNvSpPr/>
      </dsp:nvSpPr>
      <dsp:spPr>
        <a:xfrm>
          <a:off x="7565810" y="1270193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570C5E-6B44-43FD-B09C-01F3ABFC1B41}">
      <dsp:nvSpPr>
        <dsp:cNvPr id="0" name=""/>
        <dsp:cNvSpPr/>
      </dsp:nvSpPr>
      <dsp:spPr>
        <a:xfrm>
          <a:off x="7558237" y="1435553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5"/>
          <a:srcRect/>
          <a:stretch>
            <a:fillRect l="2230" t="-12199" r="2230" b="-12199"/>
          </a:stretch>
        </a:blip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58CAA-D1A4-409E-BF96-EA1031047D9C}">
      <dsp:nvSpPr>
        <dsp:cNvPr id="0" name=""/>
        <dsp:cNvSpPr/>
      </dsp:nvSpPr>
      <dsp:spPr>
        <a:xfrm>
          <a:off x="7908776" y="1469195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45B21-B6C0-452D-B957-F5F62916416B}">
      <dsp:nvSpPr>
        <dsp:cNvPr id="0" name=""/>
        <dsp:cNvSpPr/>
      </dsp:nvSpPr>
      <dsp:spPr>
        <a:xfrm>
          <a:off x="7558237" y="3100559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Empowerment</a:t>
          </a:r>
        </a:p>
      </dsp:txBody>
      <dsp:txXfrm>
        <a:off x="7830339" y="3334127"/>
        <a:ext cx="1212821" cy="1041063"/>
      </dsp:txXfrm>
    </dsp:sp>
    <dsp:sp modelId="{7C14E535-92D2-4858-BFC2-58BE283EDCE7}">
      <dsp:nvSpPr>
        <dsp:cNvPr id="0" name=""/>
        <dsp:cNvSpPr/>
      </dsp:nvSpPr>
      <dsp:spPr>
        <a:xfrm>
          <a:off x="7906612" y="4421731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6F28F-CFA3-4914-9782-D0D4112FB5F0}">
      <dsp:nvSpPr>
        <dsp:cNvPr id="0" name=""/>
        <dsp:cNvSpPr/>
      </dsp:nvSpPr>
      <dsp:spPr>
        <a:xfrm>
          <a:off x="6046806" y="3926220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t="-8000" b="-8000"/>
          </a:stretch>
        </a:blip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E91B4-AE94-4B1A-8DF2-93AA926A0410}">
      <dsp:nvSpPr>
        <dsp:cNvPr id="0" name=""/>
        <dsp:cNvSpPr/>
      </dsp:nvSpPr>
      <dsp:spPr>
        <a:xfrm>
          <a:off x="7580957" y="4588231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20D05-72D1-401A-9786-BC091B242BB1}">
      <dsp:nvSpPr>
        <dsp:cNvPr id="0" name=""/>
        <dsp:cNvSpPr/>
      </dsp:nvSpPr>
      <dsp:spPr>
        <a:xfrm>
          <a:off x="3021780" y="3917097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Representation</a:t>
          </a:r>
        </a:p>
      </dsp:txBody>
      <dsp:txXfrm>
        <a:off x="3293882" y="4150665"/>
        <a:ext cx="1212821" cy="1041063"/>
      </dsp:txXfrm>
    </dsp:sp>
    <dsp:sp modelId="{0765EE63-3A19-4822-8DD2-E64B589E8566}">
      <dsp:nvSpPr>
        <dsp:cNvPr id="0" name=""/>
        <dsp:cNvSpPr/>
      </dsp:nvSpPr>
      <dsp:spPr>
        <a:xfrm>
          <a:off x="3072630" y="4585380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A758A-B7F2-4A3D-8771-69A1189ED658}">
      <dsp:nvSpPr>
        <dsp:cNvPr id="0" name=""/>
        <dsp:cNvSpPr/>
      </dsp:nvSpPr>
      <dsp:spPr>
        <a:xfrm>
          <a:off x="1510349" y="4755302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7"/>
          <a:srcRect/>
          <a:stretch>
            <a:fillRect l="-27000" r="-27000"/>
          </a:stretch>
        </a:blip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C811C-B227-482A-A35B-D1794806D9FC}">
      <dsp:nvSpPr>
        <dsp:cNvPr id="0" name=""/>
        <dsp:cNvSpPr/>
      </dsp:nvSpPr>
      <dsp:spPr>
        <a:xfrm>
          <a:off x="2705861" y="4776400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4559F-82D3-43D9-9C0F-C76EABC4290A}">
      <dsp:nvSpPr>
        <dsp:cNvPr id="0" name=""/>
        <dsp:cNvSpPr/>
      </dsp:nvSpPr>
      <dsp:spPr>
        <a:xfrm>
          <a:off x="9062094" y="3945607"/>
          <a:ext cx="1757025" cy="150819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Security</a:t>
          </a:r>
        </a:p>
      </dsp:txBody>
      <dsp:txXfrm>
        <a:off x="9334196" y="4179175"/>
        <a:ext cx="1212821" cy="1041063"/>
      </dsp:txXfrm>
    </dsp:sp>
    <dsp:sp modelId="{AA565E6A-363A-4A12-B293-6EBE33918179}">
      <dsp:nvSpPr>
        <dsp:cNvPr id="0" name=""/>
        <dsp:cNvSpPr/>
      </dsp:nvSpPr>
      <dsp:spPr>
        <a:xfrm>
          <a:off x="9410470" y="5266778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E1617-0D75-461C-B9EC-8573024FBD34}">
      <dsp:nvSpPr>
        <dsp:cNvPr id="0" name=""/>
        <dsp:cNvSpPr/>
      </dsp:nvSpPr>
      <dsp:spPr>
        <a:xfrm>
          <a:off x="7550663" y="4771838"/>
          <a:ext cx="1757025" cy="1508199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8"/>
          <a:srcRect/>
          <a:stretch>
            <a:fillRect t="-23000" b="-23000"/>
          </a:stretch>
        </a:blip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73388-1D94-4937-80E1-40B4E10F68E6}">
      <dsp:nvSpPr>
        <dsp:cNvPr id="0" name=""/>
        <dsp:cNvSpPr/>
      </dsp:nvSpPr>
      <dsp:spPr>
        <a:xfrm>
          <a:off x="9084815" y="5433849"/>
          <a:ext cx="204481" cy="176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37E29-7BCF-4518-A6BF-5906C33EA909}" type="datetimeFigureOut">
              <a:rPr lang="en-US" smtClean="0"/>
              <a:t>8/4/2019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96E4-3298-44E4-97B1-2D5B91AF5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5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9206-6B31-4370-B2BA-F365DAC97AF8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7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FEB8-A216-410E-8EF2-8323F368C52F}" type="datetime1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6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F3545-69B2-4ADB-8D51-954F684676E5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6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12651-FB3A-4190-9E2A-D0A1EA0752D8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61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9B73-45FB-4994-95B8-42E2C6A061CC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2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AE975-F66A-4BBB-A8BF-A7FDE08AFEA2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F327-6491-4C0E-B1FA-204751AB7488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0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B138-D1C0-409C-AD21-6A7F11E1F85C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B1B5-79B1-4F15-95C6-7FD3568262C8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3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4BA05-E2DA-4551-80BE-9AE1EF1C6637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2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FF6F-D266-4483-8FA4-C6519B723977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2082-9EA7-4ADC-B0FB-D47DAA3EB01B}" type="datetime1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6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0B93-ADBB-479E-87AC-CEE490631C98}" type="datetime1">
              <a:rPr lang="en-US" smtClean="0"/>
              <a:t>8/4/2019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7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15CA-2D85-4FAB-9C4C-029ABA49953F}" type="datetime1">
              <a:rPr lang="en-US" smtClean="0"/>
              <a:t>8/4/2019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3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01170-C8B4-4A9A-A2C6-1C5C4731D3E7}" type="datetime1">
              <a:rPr lang="en-US" smtClean="0"/>
              <a:t>8/4/2019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9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5A248-FDD5-47DF-AE46-3EDBD7AACD2E}" type="datetime1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2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3872-FAB8-4E90-AA45-C16B818DDFEB}" type="datetime1">
              <a:rPr lang="en-US" smtClean="0"/>
              <a:t>8/4/2019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2EB559-4CC5-4FE0-A560-2738A599A173}" type="datetime1">
              <a:rPr lang="en-US" smtClean="0"/>
              <a:t>8/4/2019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Rebecca Long / Future Ada | @amaya30 / @futureada | ACTE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6A1948-4E45-467F-90ED-8440FFC517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9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utureada.org/" TargetMode="External"/><Relationship Id="rId5" Type="http://schemas.openxmlformats.org/officeDocument/2006/relationships/hyperlink" Target="mailto:hello@futureada.org" TargetMode="External"/><Relationship Id="rId4" Type="http://schemas.openxmlformats.org/officeDocument/2006/relationships/hyperlink" Target="https://rebeccalong.tech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1640F9-5DEA-407F-B893-1C2DBFC13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9049" y="1380068"/>
            <a:ext cx="6963973" cy="26161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Community Partner:</a:t>
            </a:r>
            <a:br>
              <a:rPr lang="en-US" dirty="0"/>
            </a:br>
            <a:r>
              <a:rPr lang="en-US" dirty="0"/>
              <a:t>Future Ada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B1C02-D37C-41E8-8D02-702C2DA76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6254" y="3996267"/>
            <a:ext cx="5166768" cy="1388534"/>
          </a:xfrm>
        </p:spPr>
        <p:txBody>
          <a:bodyPr>
            <a:noAutofit/>
          </a:bodyPr>
          <a:lstStyle/>
          <a:p>
            <a:r>
              <a:rPr lang="en-US" sz="2000" dirty="0"/>
              <a:t>Rebecca Long | @amaya30</a:t>
            </a:r>
            <a:br>
              <a:rPr lang="en-US" sz="2000" dirty="0"/>
            </a:br>
            <a:r>
              <a:rPr lang="en-US" sz="2000" dirty="0"/>
              <a:t>Future Ada, President &amp; Founder | @</a:t>
            </a:r>
            <a:r>
              <a:rPr lang="en-US" sz="2000" dirty="0" err="1"/>
              <a:t>futureada</a:t>
            </a:r>
            <a:br>
              <a:rPr lang="en-US" sz="2000" dirty="0"/>
            </a:br>
            <a:r>
              <a:rPr lang="en-US" sz="2000" dirty="0" err="1"/>
              <a:t>RiskLens</a:t>
            </a:r>
            <a:r>
              <a:rPr lang="en-US" sz="2000" dirty="0"/>
              <a:t>, Lead DevOps Engineer | @</a:t>
            </a:r>
            <a:r>
              <a:rPr lang="en-US" sz="2000" dirty="0" err="1"/>
              <a:t>risklens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ACTE Summer Conference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AC4416-5838-4D02-83FD-9A4154EFD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r="1855" b="9093"/>
          <a:stretch/>
        </p:blipFill>
        <p:spPr>
          <a:xfrm>
            <a:off x="20" y="10"/>
            <a:ext cx="5448280" cy="6857990"/>
          </a:xfrm>
          <a:custGeom>
            <a:avLst/>
            <a:gdLst>
              <a:gd name="connsiteX0" fmla="*/ 0 w 5435600"/>
              <a:gd name="connsiteY0" fmla="*/ 0 h 6858000"/>
              <a:gd name="connsiteX1" fmla="*/ 5435600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5435600 w 5435600"/>
              <a:gd name="connsiteY2" fmla="*/ 6858000 h 6858000"/>
              <a:gd name="connsiteX3" fmla="*/ 0 w 5435600"/>
              <a:gd name="connsiteY3" fmla="*/ 6858000 h 6858000"/>
              <a:gd name="connsiteX4" fmla="*/ 0 w 5435600"/>
              <a:gd name="connsiteY4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4199467 w 5435600"/>
              <a:gd name="connsiteY2" fmla="*/ 2455333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35600"/>
              <a:gd name="connsiteY0" fmla="*/ 0 h 6858000"/>
              <a:gd name="connsiteX1" fmla="*/ 3513666 w 5435600"/>
              <a:gd name="connsiteY1" fmla="*/ 0 h 6858000"/>
              <a:gd name="connsiteX2" fmla="*/ 2861733 w 5435600"/>
              <a:gd name="connsiteY2" fmla="*/ 2548466 h 6858000"/>
              <a:gd name="connsiteX3" fmla="*/ 5435600 w 5435600"/>
              <a:gd name="connsiteY3" fmla="*/ 6858000 h 6858000"/>
              <a:gd name="connsiteX4" fmla="*/ 0 w 5435600"/>
              <a:gd name="connsiteY4" fmla="*/ 6858000 h 6858000"/>
              <a:gd name="connsiteX5" fmla="*/ 0 w 5435600"/>
              <a:gd name="connsiteY5" fmla="*/ 0 h 6858000"/>
              <a:gd name="connsiteX0" fmla="*/ 0 w 5448300"/>
              <a:gd name="connsiteY0" fmla="*/ 0 h 6858000"/>
              <a:gd name="connsiteX1" fmla="*/ 3513666 w 5448300"/>
              <a:gd name="connsiteY1" fmla="*/ 0 h 6858000"/>
              <a:gd name="connsiteX2" fmla="*/ 2861733 w 5448300"/>
              <a:gd name="connsiteY2" fmla="*/ 2548466 h 6858000"/>
              <a:gd name="connsiteX3" fmla="*/ 5448300 w 5448300"/>
              <a:gd name="connsiteY3" fmla="*/ 6853767 h 6858000"/>
              <a:gd name="connsiteX4" fmla="*/ 0 w 5448300"/>
              <a:gd name="connsiteY4" fmla="*/ 6858000 h 6858000"/>
              <a:gd name="connsiteX5" fmla="*/ 0 w 54483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9384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C63DCC3-2884-4735-B242-907C8286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Connect with us!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91DF19B-57FA-4A59-87EB-2CF989AB4D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2155" y="2490409"/>
            <a:ext cx="3959211" cy="2979827"/>
          </a:xfrm>
          <a:prstGeom prst="roundRect">
            <a:avLst>
              <a:gd name="adj" fmla="val 4380"/>
            </a:avLst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76110-86CA-49BA-85F9-F2D0C43EB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336" y="2666999"/>
            <a:ext cx="5486687" cy="3124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Rebecca Long</a:t>
            </a:r>
          </a:p>
          <a:p>
            <a:pPr lvl="1"/>
            <a:r>
              <a:rPr lang="en-US" sz="2000" dirty="0">
                <a:hlinkClick r:id="rId4"/>
              </a:rPr>
              <a:t>https://rebeccalong.tech</a:t>
            </a:r>
            <a:endParaRPr lang="en-US" sz="2000" dirty="0"/>
          </a:p>
          <a:p>
            <a:pPr lvl="1"/>
            <a:r>
              <a:rPr lang="en-US" sz="2000" dirty="0"/>
              <a:t>Social: @amaya30</a:t>
            </a:r>
          </a:p>
          <a:p>
            <a:r>
              <a:rPr lang="en-US" sz="2400" dirty="0"/>
              <a:t>Future Ada</a:t>
            </a:r>
          </a:p>
          <a:p>
            <a:pPr lvl="1"/>
            <a:r>
              <a:rPr lang="en-US" sz="2000" dirty="0">
                <a:hlinkClick r:id="rId5"/>
              </a:rPr>
              <a:t>hello@futureada.org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6"/>
              </a:rPr>
              <a:t>https://futureada.org</a:t>
            </a:r>
            <a:endParaRPr lang="en-US" sz="2000" dirty="0"/>
          </a:p>
          <a:p>
            <a:pPr lvl="1"/>
            <a:r>
              <a:rPr lang="en-US" sz="2000" dirty="0"/>
              <a:t>Social: @</a:t>
            </a:r>
            <a:r>
              <a:rPr lang="en-US" sz="2000" dirty="0" err="1"/>
              <a:t>futureada</a:t>
            </a:r>
            <a:endParaRPr lang="en-US" sz="2000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2B6EDB0C-7B2B-45FF-8895-04B42BFF9D5D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E5C71-2739-4E89-BA6C-8D24B5DF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Future Ada?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F492-DC45-434C-821F-BE1EF699C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Spokane based 501c3 non-profit advocating for women and non-binary individuals in STEAM (science, technology, engineering, art, &amp; math)</a:t>
            </a:r>
          </a:p>
          <a:p>
            <a:r>
              <a:rPr lang="en-US" dirty="0"/>
              <a:t>Ultimate vision is to create a diverse &amp; inclusive environment within all the STEAM fields</a:t>
            </a:r>
          </a:p>
          <a:p>
            <a:r>
              <a:rPr lang="en-US" dirty="0"/>
              <a:t>Founded in 2017</a:t>
            </a:r>
          </a:p>
          <a:p>
            <a:r>
              <a:rPr lang="en-US" dirty="0"/>
              <a:t>Received non-profit status in early 2018</a:t>
            </a:r>
          </a:p>
          <a:p>
            <a:r>
              <a:rPr lang="en-US" dirty="0"/>
              <a:t>Made up of a current 6 member board and a strong pool of volunteers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47F637C-0854-4DC1-B976-9F30E3D1D231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 descr="A picture containing purple&#10;&#10;Description generated with very high confidence">
            <a:extLst>
              <a:ext uri="{FF2B5EF4-FFF2-40B4-BE49-F238E27FC236}">
                <a16:creationId xmlns:a16="http://schemas.microsoft.com/office/drawing/2014/main" id="{1FAF495C-9006-45B2-8289-E7C12529E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9" r="1" b="6756"/>
          <a:stretch/>
        </p:blipFill>
        <p:spPr>
          <a:xfrm>
            <a:off x="6892924" y="10"/>
            <a:ext cx="5299077" cy="6857990"/>
          </a:xfrm>
          <a:custGeom>
            <a:avLst/>
            <a:gdLst>
              <a:gd name="connsiteX0" fmla="*/ 836871 w 5299077"/>
              <a:gd name="connsiteY0" fmla="*/ 0 h 6858000"/>
              <a:gd name="connsiteX1" fmla="*/ 5299077 w 5299077"/>
              <a:gd name="connsiteY1" fmla="*/ 0 h 6858000"/>
              <a:gd name="connsiteX2" fmla="*/ 5299077 w 5299077"/>
              <a:gd name="connsiteY2" fmla="*/ 6858000 h 6858000"/>
              <a:gd name="connsiteX3" fmla="*/ 1911312 w 5299077"/>
              <a:gd name="connsiteY3" fmla="*/ 6858000 h 6858000"/>
              <a:gd name="connsiteX4" fmla="*/ 0 w 5299077"/>
              <a:gd name="connsiteY4" fmla="*/ 5333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7351BB-3000-4230-90E9-02FB79B6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Why STEAM and not STEM?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F17CC-CC0B-4078-A39D-812FEA176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34" y="2537333"/>
            <a:ext cx="5260680" cy="3797726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Science, technology, engineering, art, and mathematics (STEAM) are the industries leading the charge into the future</a:t>
            </a:r>
          </a:p>
          <a:p>
            <a:pPr fontAlgn="base"/>
            <a:r>
              <a:rPr lang="en-US" dirty="0"/>
              <a:t>Art brings </a:t>
            </a:r>
            <a:r>
              <a:rPr lang="en-US" b="1" i="1" dirty="0"/>
              <a:t>creativity</a:t>
            </a:r>
            <a:r>
              <a:rPr lang="en-US" dirty="0"/>
              <a:t> and </a:t>
            </a:r>
            <a:r>
              <a:rPr lang="en-US" b="1" i="1" dirty="0"/>
              <a:t>inclusivity</a:t>
            </a:r>
            <a:r>
              <a:rPr lang="en-US" dirty="0"/>
              <a:t> to STEM fields</a:t>
            </a:r>
          </a:p>
          <a:p>
            <a:pPr fontAlgn="base"/>
            <a:r>
              <a:rPr lang="en-US" dirty="0"/>
              <a:t>Art pushes STEM professionals to think outside the box when problem solving</a:t>
            </a: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F6036624-E429-43D7-A831-7A6D926A8915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1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F6A4-747B-4B27-AA8D-60EEC551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our values?</a:t>
            </a:r>
          </a:p>
        </p:txBody>
      </p:sp>
    </p:spTree>
    <p:extLst>
      <p:ext uri="{BB962C8B-B14F-4D97-AF65-F5344CB8AC3E}">
        <p14:creationId xmlns:p14="http://schemas.microsoft.com/office/powerpoint/2010/main" val="6218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E7261C-40FA-4C0E-A152-5D039C14852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20751005"/>
              </p:ext>
            </p:extLst>
          </p:nvPr>
        </p:nvGraphicFramePr>
        <p:xfrm>
          <a:off x="1183341" y="0"/>
          <a:ext cx="1081912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0244D71-1E60-4D45-A0AB-09E3F131EF81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7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D9A09F-3605-4AEF-8054-98E8D00F8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AD9A09F-3605-4AEF-8054-98E8D00F84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2502B6-B37C-4EF3-A072-D48DBC9D19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92502B6-B37C-4EF3-A072-D48DBC9D19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5364A4-BD9E-4B05-B3CF-1586A72A1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65364A4-BD9E-4B05-B3CF-1586A72A1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FFC4A1-319A-43A7-8E90-252F8DBC88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76FFC4A1-319A-43A7-8E90-252F8DBC88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4BC3377-9AD5-4B11-A6CE-71C246C0EA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F4BC3377-9AD5-4B11-A6CE-71C246C0EA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F81FDA-6324-48AC-B0ED-F287BBE2A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09F81FDA-6324-48AC-B0ED-F287BBE2A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40FBC4-639B-4E3F-8C41-F947D117A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4B40FBC4-639B-4E3F-8C41-F947D117A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E090B8-8748-49D7-9644-67C4820C3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87E090B8-8748-49D7-9644-67C4820C3C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51C3F1-0B88-4B84-936C-EA2F298EC0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B651C3F1-0B88-4B84-936C-EA2F298EC0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C01B19-9895-49D6-9AD3-AA20AB0A63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56C01B19-9895-49D6-9AD3-AA20AB0A63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7DDE5B-C662-442C-8D54-27B548C53E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E27DDE5B-C662-442C-8D54-27B548C53E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1B462B-1D91-4887-882C-D4C4BBDB0E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D21B462B-1D91-4887-882C-D4C4BBDB0E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2FB676-D03D-45B2-B13A-095A49EAF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D22FB676-D03D-45B2-B13A-095A49EAF8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895959-13BF-4DE8-AD97-11A52E9DB8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20895959-13BF-4DE8-AD97-11A52E9DB8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CD7C52-6C1B-4190-BE31-61BDD55183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88CD7C52-6C1B-4190-BE31-61BDD55183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E037CAC-60C3-4348-9099-80477AFDB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BE037CAC-60C3-4348-9099-80477AFDB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C3CA31-3EEA-4E45-9EC8-9312C5C43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FCC3CA31-3EEA-4E45-9EC8-9312C5C43F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9391785-3C9B-4909-AEC6-6399EEC19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graphicEl>
                                              <a:dgm id="{09391785-3C9B-4909-AEC6-6399EEC19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B58CAA-D1A4-409E-BF96-EA1031047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62B58CAA-D1A4-409E-BF96-EA1031047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570C5E-6B44-43FD-B09C-01F3ABFC1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5A570C5E-6B44-43FD-B09C-01F3ABFC1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14E535-92D2-4858-BFC2-58BE283ED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7C14E535-92D2-4858-BFC2-58BE283ED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545B21-B6C0-452D-B957-F5F6291641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dgm id="{1F545B21-B6C0-452D-B957-F5F6291641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CE91B4-AE94-4B1A-8DF2-93AA926A04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graphicEl>
                                              <a:dgm id="{7CCE91B4-AE94-4B1A-8DF2-93AA926A04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A6F28F-CFA3-4914-9782-D0D4112FB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graphicEl>
                                              <a:dgm id="{5AA6F28F-CFA3-4914-9782-D0D4112FB5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65EE63-3A19-4822-8DD2-E64B589E8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>
                                            <p:graphicEl>
                                              <a:dgm id="{0765EE63-3A19-4822-8DD2-E64B589E8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E20D05-72D1-401A-9786-BC091B242B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">
                                            <p:graphicEl>
                                              <a:dgm id="{1EE20D05-72D1-401A-9786-BC091B242B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1C811C-B227-482A-A35B-D1794806D9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">
                                            <p:graphicEl>
                                              <a:dgm id="{E91C811C-B227-482A-A35B-D1794806D9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0A758A-B7F2-4A3D-8771-69A1189ED6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">
                                            <p:graphicEl>
                                              <a:dgm id="{4C0A758A-B7F2-4A3D-8771-69A1189ED6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565E6A-363A-4A12-B293-6EBE339181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graphicEl>
                                              <a:dgm id="{AA565E6A-363A-4A12-B293-6EBE339181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B4559F-82D3-43D9-9C0F-C76EABC4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">
                                            <p:graphicEl>
                                              <a:dgm id="{A9B4559F-82D3-43D9-9C0F-C76EABC42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C73388-1D94-4937-80E1-40B4E10F68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">
                                            <p:graphicEl>
                                              <a:dgm id="{E5C73388-1D94-4937-80E1-40B4E10F68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EE1617-0D75-461C-B9EC-8573024FB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">
                                            <p:graphicEl>
                                              <a:dgm id="{F2EE1617-0D75-461C-B9EC-8573024FBD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8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8" name="Rectangle 16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6BB43-6800-4F05-BD00-F25ECB2C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42" y="648930"/>
            <a:ext cx="3461281" cy="33473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Why is an organization like this needed?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ttps://pbs.twimg.com/media/DIL35RsUIAACqt7.jpg:large">
            <a:extLst>
              <a:ext uri="{FF2B5EF4-FFF2-40B4-BE49-F238E27FC236}">
                <a16:creationId xmlns:a16="http://schemas.microsoft.com/office/drawing/2014/main" id="{563E30E4-C34C-4A94-805A-C343B86E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800" y="1011765"/>
            <a:ext cx="6062277" cy="454670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7">
            <a:extLst>
              <a:ext uri="{FF2B5EF4-FFF2-40B4-BE49-F238E27FC236}">
                <a16:creationId xmlns:a16="http://schemas.microsoft.com/office/drawing/2014/main" id="{031864A7-9849-47DD-8FD9-E392DEB6E40E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9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99A6-7BBB-4BBC-AB51-1CD3785A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an organization like this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D478B-56AE-40C2-BCDF-7E7FF91A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1647"/>
            <a:ext cx="10018713" cy="4518050"/>
          </a:xfrm>
        </p:spPr>
        <p:txBody>
          <a:bodyPr>
            <a:normAutofit/>
          </a:bodyPr>
          <a:lstStyle/>
          <a:p>
            <a:r>
              <a:rPr lang="en-US" sz="2800" dirty="0"/>
              <a:t>Founded to help bring support to gender minorities of all ages in the sciences and tech</a:t>
            </a:r>
          </a:p>
          <a:p>
            <a:pPr lvl="1"/>
            <a:r>
              <a:rPr lang="en-US" sz="2400" dirty="0"/>
              <a:t>Want to </a:t>
            </a:r>
            <a:r>
              <a:rPr lang="en-US" sz="2400" b="1" i="1" dirty="0"/>
              <a:t>encourage</a:t>
            </a:r>
            <a:r>
              <a:rPr lang="en-US" sz="2400" dirty="0"/>
              <a:t> and </a:t>
            </a:r>
            <a:r>
              <a:rPr lang="en-US" sz="2400" b="1" i="1" dirty="0"/>
              <a:t>inspire</a:t>
            </a:r>
            <a:r>
              <a:rPr lang="en-US" sz="2400" dirty="0"/>
              <a:t> young folks to consider STEAM fields for careers</a:t>
            </a:r>
          </a:p>
          <a:p>
            <a:pPr lvl="1"/>
            <a:r>
              <a:rPr lang="en-US" sz="2400" dirty="0"/>
              <a:t>Want to </a:t>
            </a:r>
            <a:r>
              <a:rPr lang="en-US" sz="2400" b="1" i="1" dirty="0"/>
              <a:t>support</a:t>
            </a:r>
            <a:r>
              <a:rPr lang="en-US" sz="2400" dirty="0"/>
              <a:t> those already in these fields so they feel welcomed to stay</a:t>
            </a:r>
          </a:p>
          <a:p>
            <a:pPr lvl="1"/>
            <a:r>
              <a:rPr lang="en-US" sz="2400" dirty="0"/>
              <a:t>The world is </a:t>
            </a:r>
            <a:r>
              <a:rPr lang="en-US" sz="2400" b="1" i="1" dirty="0"/>
              <a:t>stronger</a:t>
            </a:r>
            <a:r>
              <a:rPr lang="en-US" sz="2400" dirty="0"/>
              <a:t> when we are all at the problem solving table</a:t>
            </a:r>
          </a:p>
          <a:p>
            <a:pPr lvl="1"/>
            <a:r>
              <a:rPr lang="en-US" sz="2400" b="1" i="1" dirty="0"/>
              <a:t>No one</a:t>
            </a:r>
            <a:r>
              <a:rPr lang="en-US" sz="2400" dirty="0"/>
              <a:t> should feel pushed out of a STEAM program or career before they choose to do so for their own reasons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F48ACBB-B252-492E-8BF6-ED3C092CB36D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8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1E36-A5B9-48A1-9904-DBFD989F0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00534"/>
            <a:ext cx="10018713" cy="927847"/>
          </a:xfrm>
        </p:spPr>
        <p:txBody>
          <a:bodyPr/>
          <a:lstStyle/>
          <a:p>
            <a:r>
              <a:rPr lang="en-US" dirty="0"/>
              <a:t>Current community partnerships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1427C3-DF93-46DB-BF19-43AA2D954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6973" y="1552896"/>
            <a:ext cx="4607188" cy="576262"/>
          </a:xfrm>
        </p:spPr>
        <p:txBody>
          <a:bodyPr/>
          <a:lstStyle/>
          <a:p>
            <a:r>
              <a:rPr lang="en-US" dirty="0"/>
              <a:t>Community Partners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1307-47A9-4CC8-BB69-B6882993A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89104" y="2229699"/>
            <a:ext cx="5753201" cy="4057550"/>
          </a:xfrm>
        </p:spPr>
        <p:txBody>
          <a:bodyPr>
            <a:noAutofit/>
          </a:bodyPr>
          <a:lstStyle/>
          <a:p>
            <a:r>
              <a:rPr lang="en-US" sz="2000" dirty="0"/>
              <a:t>Inland Northwest Technologists</a:t>
            </a:r>
          </a:p>
          <a:p>
            <a:r>
              <a:rPr lang="en-US" sz="2000" dirty="0"/>
              <a:t>Volunteers of America Spokane</a:t>
            </a:r>
          </a:p>
          <a:p>
            <a:r>
              <a:rPr lang="en-US" sz="2000" dirty="0"/>
              <a:t>YWCA Spokane</a:t>
            </a:r>
          </a:p>
          <a:p>
            <a:r>
              <a:rPr lang="en-US" sz="2000" dirty="0"/>
              <a:t>Spark Central</a:t>
            </a:r>
          </a:p>
          <a:p>
            <a:r>
              <a:rPr lang="en-US" sz="2000" dirty="0"/>
              <a:t>Eastern Washington University Computer Science Professional Advisory Board</a:t>
            </a:r>
          </a:p>
          <a:p>
            <a:r>
              <a:rPr lang="en-US" sz="2000" dirty="0"/>
              <a:t>Spokane Community College Software Development Advisory Board</a:t>
            </a:r>
          </a:p>
          <a:p>
            <a:r>
              <a:rPr lang="en-US" sz="2000" dirty="0"/>
              <a:t>Spokane Public School District 81 IT Advisory Board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5C9651-41EC-4298-8B62-51ABCAEC6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76565" y="1561363"/>
            <a:ext cx="4032435" cy="576262"/>
          </a:xfrm>
        </p:spPr>
        <p:txBody>
          <a:bodyPr/>
          <a:lstStyle/>
          <a:p>
            <a:r>
              <a:rPr lang="en-US" dirty="0"/>
              <a:t>Membership Associations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2EA6E6-4E3C-468F-B143-0DF792242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76565" y="2229700"/>
            <a:ext cx="4032434" cy="2455862"/>
          </a:xfrm>
        </p:spPr>
        <p:txBody>
          <a:bodyPr>
            <a:normAutofit/>
          </a:bodyPr>
          <a:lstStyle/>
          <a:p>
            <a:r>
              <a:rPr lang="en-US" sz="2000" dirty="0"/>
              <a:t>Electronic Frontier Alliance</a:t>
            </a:r>
          </a:p>
          <a:p>
            <a:r>
              <a:rPr lang="en-US" sz="2000" dirty="0"/>
              <a:t>Inland Northwest Business Alliance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C9391-B774-4FDA-AB90-6DBF0EF3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677619" y="1691718"/>
            <a:ext cx="3748561" cy="365125"/>
          </a:xfrm>
        </p:spPr>
        <p:txBody>
          <a:bodyPr/>
          <a:lstStyle/>
          <a:p>
            <a:r>
              <a:rPr lang="en-US" dirty="0"/>
              <a:t>Rebecca Long / Future Ada | @amaya30 / @</a:t>
            </a:r>
            <a:r>
              <a:rPr lang="en-US" dirty="0" err="1"/>
              <a:t>futureada</a:t>
            </a:r>
            <a:r>
              <a:rPr lang="en-US" dirty="0"/>
              <a:t> | ACTE 2019</a:t>
            </a:r>
          </a:p>
        </p:txBody>
      </p:sp>
    </p:spTree>
    <p:extLst>
      <p:ext uri="{BB962C8B-B14F-4D97-AF65-F5344CB8AC3E}">
        <p14:creationId xmlns:p14="http://schemas.microsoft.com/office/powerpoint/2010/main" val="382065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ACC13-B825-49F3-93DE-C8B8F2FA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947B31F-CA03-4793-845D-FD86BABC1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CDDE94D-F78C-4A48-AEA6-E922FC99A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445A886-F3CA-4DE4-90D7-535F9707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8999CB6-C053-418B-AE37-E470804D2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1EA3E26-BFCD-4396-AE8A-2A9828BFF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F9BC582-73A6-4D8A-8738-E36476489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E861A3-F23C-46B8-A38A-4A22E453D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81866C-1D2B-4DF1-9A2C-416FD4C04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What programs do we offer?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D087D1-BEF6-45EB-802F-9A7F58777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0" y="2248649"/>
            <a:ext cx="4278929" cy="3751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Privacy &amp; Security Workshop</a:t>
            </a:r>
          </a:p>
          <a:p>
            <a:r>
              <a:rPr lang="en-US" sz="2400" dirty="0"/>
              <a:t>Django Girls</a:t>
            </a:r>
          </a:p>
          <a:p>
            <a:r>
              <a:rPr lang="en-US" sz="2400" dirty="0"/>
              <a:t>Code in the Dark</a:t>
            </a:r>
          </a:p>
          <a:p>
            <a:r>
              <a:rPr lang="en-US" sz="2400" dirty="0"/>
              <a:t>March for Science Spokane</a:t>
            </a:r>
          </a:p>
          <a:p>
            <a:r>
              <a:rPr lang="en-US" sz="2400" dirty="0"/>
              <a:t>Career Mentor Program</a:t>
            </a:r>
          </a:p>
          <a:p>
            <a:r>
              <a:rPr lang="en-US" sz="2400" dirty="0"/>
              <a:t>Women in Tech Interview Workshop</a:t>
            </a:r>
          </a:p>
        </p:txBody>
      </p:sp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0333218-57BD-48F3-9BC2-7D2DC167B7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" r="-3" b="-3"/>
          <a:stretch/>
        </p:blipFill>
        <p:spPr>
          <a:xfrm>
            <a:off x="6434407" y="1011765"/>
            <a:ext cx="4744154" cy="4546708"/>
          </a:xfrm>
          <a:prstGeom prst="rect">
            <a:avLst/>
          </a:prstGeom>
        </p:spPr>
      </p:pic>
      <p:sp>
        <p:nvSpPr>
          <p:cNvPr id="30" name="Footer Placeholder 7">
            <a:extLst>
              <a:ext uri="{FF2B5EF4-FFF2-40B4-BE49-F238E27FC236}">
                <a16:creationId xmlns:a16="http://schemas.microsoft.com/office/drawing/2014/main" id="{8A8CC020-485B-4652-B928-D395C5548465}"/>
              </a:ext>
            </a:extLst>
          </p:cNvPr>
          <p:cNvSpPr txBox="1">
            <a:spLocks/>
          </p:cNvSpPr>
          <p:nvPr/>
        </p:nvSpPr>
        <p:spPr>
          <a:xfrm rot="16200000">
            <a:off x="-1677619" y="1691718"/>
            <a:ext cx="37485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Rebecca Long / Future Ada | @amaya30 / @futureada | ACTE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07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449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Parallax</vt:lpstr>
      <vt:lpstr>Community Partner: Future Ada</vt:lpstr>
      <vt:lpstr>Who is Future Ada?</vt:lpstr>
      <vt:lpstr>Why STEAM and not STEM?</vt:lpstr>
      <vt:lpstr>What are our values?</vt:lpstr>
      <vt:lpstr>PowerPoint Presentation</vt:lpstr>
      <vt:lpstr>Why is an organization like this needed?</vt:lpstr>
      <vt:lpstr>Why is an organization like this needed?</vt:lpstr>
      <vt:lpstr>Current community partnerships</vt:lpstr>
      <vt:lpstr>What programs do we offer?</vt:lpstr>
      <vt:lpstr>Connect with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Partner: Future Ada</dc:title>
  <dc:creator>Rebecca Long</dc:creator>
  <cp:lastModifiedBy>Rebecca Long</cp:lastModifiedBy>
  <cp:revision>10</cp:revision>
  <dcterms:created xsi:type="dcterms:W3CDTF">2019-08-04T23:46:26Z</dcterms:created>
  <dcterms:modified xsi:type="dcterms:W3CDTF">2019-08-05T00:39:58Z</dcterms:modified>
</cp:coreProperties>
</file>